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theme/themeOverride3.xml" ContentType="application/vnd.openxmlformats-officedocument.themeOverride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9"/>
  </p:notesMasterIdLst>
  <p:sldIdLst>
    <p:sldId id="286" r:id="rId3"/>
    <p:sldId id="278" r:id="rId4"/>
    <p:sldId id="372" r:id="rId5"/>
    <p:sldId id="333" r:id="rId6"/>
    <p:sldId id="351" r:id="rId7"/>
    <p:sldId id="357" r:id="rId8"/>
    <p:sldId id="350" r:id="rId9"/>
    <p:sldId id="363" r:id="rId10"/>
    <p:sldId id="364" r:id="rId11"/>
    <p:sldId id="365" r:id="rId12"/>
    <p:sldId id="359" r:id="rId13"/>
    <p:sldId id="342" r:id="rId14"/>
    <p:sldId id="344" r:id="rId15"/>
    <p:sldId id="345" r:id="rId16"/>
    <p:sldId id="336" r:id="rId17"/>
    <p:sldId id="331" r:id="rId18"/>
    <p:sldId id="335" r:id="rId19"/>
    <p:sldId id="346" r:id="rId20"/>
    <p:sldId id="348" r:id="rId21"/>
    <p:sldId id="367" r:id="rId22"/>
    <p:sldId id="369" r:id="rId23"/>
    <p:sldId id="368" r:id="rId24"/>
    <p:sldId id="373" r:id="rId25"/>
    <p:sldId id="374" r:id="rId26"/>
    <p:sldId id="375" r:id="rId27"/>
    <p:sldId id="377" r:id="rId28"/>
    <p:sldId id="263" r:id="rId29"/>
    <p:sldId id="370" r:id="rId30"/>
    <p:sldId id="268" r:id="rId31"/>
    <p:sldId id="354" r:id="rId32"/>
    <p:sldId id="352" r:id="rId33"/>
    <p:sldId id="355" r:id="rId34"/>
    <p:sldId id="353" r:id="rId35"/>
    <p:sldId id="340" r:id="rId36"/>
    <p:sldId id="371" r:id="rId37"/>
    <p:sldId id="376" r:id="rId38"/>
  </p:sldIdLst>
  <p:sldSz cx="12192000" cy="6858000"/>
  <p:notesSz cx="7011988" cy="92979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4" autoAdjust="0"/>
    <p:restoredTop sz="77119" autoAdjust="0"/>
  </p:normalViewPr>
  <p:slideViewPr>
    <p:cSldViewPr snapToGrid="0">
      <p:cViewPr varScale="1">
        <p:scale>
          <a:sx n="85" d="100"/>
          <a:sy n="85" d="100"/>
        </p:scale>
        <p:origin x="13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3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47B8F-1B3E-40C0-855D-1A9FC95116A0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D19F083-E7AC-4E01-935F-DB62690DF8C5}">
      <dgm:prSet/>
      <dgm:spPr/>
      <dgm:t>
        <a:bodyPr/>
        <a:lstStyle/>
        <a:p>
          <a:r>
            <a:rPr lang="en-US" dirty="0"/>
            <a:t>Federal Accommodation Options</a:t>
          </a:r>
        </a:p>
      </dgm:t>
    </dgm:pt>
    <dgm:pt modelId="{DB66A2B6-5F31-454F-BD0F-6E1CF9B4FBA2}" type="parTrans" cxnId="{4BD0B594-356D-48D2-AF04-52F1CCFA0AA9}">
      <dgm:prSet/>
      <dgm:spPr/>
      <dgm:t>
        <a:bodyPr/>
        <a:lstStyle/>
        <a:p>
          <a:endParaRPr lang="en-US"/>
        </a:p>
      </dgm:t>
    </dgm:pt>
    <dgm:pt modelId="{DE2A58E7-BF9A-47D3-AE75-936D1B6797F3}" type="sibTrans" cxnId="{4BD0B594-356D-48D2-AF04-52F1CCFA0AA9}">
      <dgm:prSet/>
      <dgm:spPr/>
      <dgm:t>
        <a:bodyPr/>
        <a:lstStyle/>
        <a:p>
          <a:endParaRPr lang="en-US"/>
        </a:p>
      </dgm:t>
    </dgm:pt>
    <dgm:pt modelId="{F06BE7F2-78D2-4DFA-B9EF-F14F138DB24B}">
      <dgm:prSet/>
      <dgm:spPr/>
      <dgm:t>
        <a:bodyPr/>
        <a:lstStyle/>
        <a:p>
          <a:r>
            <a:rPr lang="en-US" dirty="0"/>
            <a:t>State Definition of Utilities</a:t>
          </a:r>
        </a:p>
      </dgm:t>
    </dgm:pt>
    <dgm:pt modelId="{5BE48B45-494F-4FAC-A5E3-DB9DA6CACDA4}" type="parTrans" cxnId="{EDB60215-15B0-4AD9-B326-0F4ADCEA27AE}">
      <dgm:prSet/>
      <dgm:spPr/>
      <dgm:t>
        <a:bodyPr/>
        <a:lstStyle/>
        <a:p>
          <a:endParaRPr lang="en-US"/>
        </a:p>
      </dgm:t>
    </dgm:pt>
    <dgm:pt modelId="{92873427-6766-4318-A0B4-B257971A4357}" type="sibTrans" cxnId="{EDB60215-15B0-4AD9-B326-0F4ADCEA27AE}">
      <dgm:prSet/>
      <dgm:spPr/>
      <dgm:t>
        <a:bodyPr/>
        <a:lstStyle/>
        <a:p>
          <a:endParaRPr lang="en-US"/>
        </a:p>
      </dgm:t>
    </dgm:pt>
    <dgm:pt modelId="{36292DE9-F495-4D14-851E-D2CEC6E10FB6}">
      <dgm:prSet/>
      <dgm:spPr/>
      <dgm:t>
        <a:bodyPr/>
        <a:lstStyle/>
        <a:p>
          <a:r>
            <a:rPr lang="en-US" dirty="0"/>
            <a:t>Mobile Now Act</a:t>
          </a:r>
        </a:p>
      </dgm:t>
    </dgm:pt>
    <dgm:pt modelId="{6A12C353-6E2B-49AC-BC20-3FBDC6A4F010}" type="parTrans" cxnId="{1BB2DDA8-EA11-4E82-8D1F-CCA67B8FC79B}">
      <dgm:prSet/>
      <dgm:spPr/>
      <dgm:t>
        <a:bodyPr/>
        <a:lstStyle/>
        <a:p>
          <a:endParaRPr lang="en-US"/>
        </a:p>
      </dgm:t>
    </dgm:pt>
    <dgm:pt modelId="{DA8C14AA-EF57-4B50-A289-020DAF876440}" type="sibTrans" cxnId="{1BB2DDA8-EA11-4E82-8D1F-CCA67B8FC79B}">
      <dgm:prSet/>
      <dgm:spPr/>
      <dgm:t>
        <a:bodyPr/>
        <a:lstStyle/>
        <a:p>
          <a:endParaRPr lang="en-US"/>
        </a:p>
      </dgm:t>
    </dgm:pt>
    <dgm:pt modelId="{79888639-A177-452C-8043-07ABB9F86240}">
      <dgm:prSet/>
      <dgm:spPr/>
      <dgm:t>
        <a:bodyPr/>
        <a:lstStyle/>
        <a:p>
          <a:r>
            <a:rPr lang="en-US" dirty="0"/>
            <a:t>Ownership and Agreements</a:t>
          </a:r>
        </a:p>
      </dgm:t>
    </dgm:pt>
    <dgm:pt modelId="{EB42E976-BFD8-464E-A7AC-5EAA8F66E4BE}" type="parTrans" cxnId="{9CB93933-E8E6-4385-BE37-0590FAEFB664}">
      <dgm:prSet/>
      <dgm:spPr/>
      <dgm:t>
        <a:bodyPr/>
        <a:lstStyle/>
        <a:p>
          <a:endParaRPr lang="en-US"/>
        </a:p>
      </dgm:t>
    </dgm:pt>
    <dgm:pt modelId="{FCEE2879-DC89-432D-A92B-CE69B21963DF}" type="sibTrans" cxnId="{9CB93933-E8E6-4385-BE37-0590FAEFB664}">
      <dgm:prSet/>
      <dgm:spPr/>
      <dgm:t>
        <a:bodyPr/>
        <a:lstStyle/>
        <a:p>
          <a:endParaRPr lang="en-US"/>
        </a:p>
      </dgm:t>
    </dgm:pt>
    <dgm:pt modelId="{A4F62A5E-B2D9-4B6B-9FF4-93FA803604C7}">
      <dgm:prSet/>
      <dgm:spPr/>
      <dgm:t>
        <a:bodyPr/>
        <a:lstStyle/>
        <a:p>
          <a:r>
            <a:rPr lang="en-US" dirty="0"/>
            <a:t>Regulatory Challenges</a:t>
          </a:r>
        </a:p>
      </dgm:t>
    </dgm:pt>
    <dgm:pt modelId="{06EBE989-5127-410D-8919-262DB6200FBB}" type="parTrans" cxnId="{BEC25764-D52A-4B8E-8BCB-11B53044E7B4}">
      <dgm:prSet/>
      <dgm:spPr/>
      <dgm:t>
        <a:bodyPr/>
        <a:lstStyle/>
        <a:p>
          <a:endParaRPr lang="en-US"/>
        </a:p>
      </dgm:t>
    </dgm:pt>
    <dgm:pt modelId="{839436E4-8108-4516-9304-DBD23A675537}" type="sibTrans" cxnId="{BEC25764-D52A-4B8E-8BCB-11B53044E7B4}">
      <dgm:prSet/>
      <dgm:spPr/>
      <dgm:t>
        <a:bodyPr/>
        <a:lstStyle/>
        <a:p>
          <a:endParaRPr lang="en-US"/>
        </a:p>
      </dgm:t>
    </dgm:pt>
    <dgm:pt modelId="{8A7C04E0-C8E3-445A-9E91-AA23B03F87C3}">
      <dgm:prSet/>
      <dgm:spPr/>
      <dgm:t>
        <a:bodyPr/>
        <a:lstStyle/>
        <a:p>
          <a:r>
            <a:rPr lang="en-US" dirty="0"/>
            <a:t>Private Involvement</a:t>
          </a:r>
        </a:p>
      </dgm:t>
    </dgm:pt>
    <dgm:pt modelId="{4F1D1636-677D-4572-84E8-401A01714F72}" type="parTrans" cxnId="{7D581641-A90D-4F5C-8A38-7D8BB4B18516}">
      <dgm:prSet/>
      <dgm:spPr/>
      <dgm:t>
        <a:bodyPr/>
        <a:lstStyle/>
        <a:p>
          <a:endParaRPr lang="en-US"/>
        </a:p>
      </dgm:t>
    </dgm:pt>
    <dgm:pt modelId="{965F01DD-63D6-4CC4-B916-E8FC8A586439}" type="sibTrans" cxnId="{7D581641-A90D-4F5C-8A38-7D8BB4B18516}">
      <dgm:prSet/>
      <dgm:spPr/>
      <dgm:t>
        <a:bodyPr/>
        <a:lstStyle/>
        <a:p>
          <a:endParaRPr lang="en-US"/>
        </a:p>
      </dgm:t>
    </dgm:pt>
    <dgm:pt modelId="{E8640807-B1EE-464C-B792-294B57FBB59E}" type="pres">
      <dgm:prSet presAssocID="{D4747B8F-1B3E-40C0-855D-1A9FC95116A0}" presName="linear" presStyleCnt="0">
        <dgm:presLayoutVars>
          <dgm:animLvl val="lvl"/>
          <dgm:resizeHandles val="exact"/>
        </dgm:presLayoutVars>
      </dgm:prSet>
      <dgm:spPr/>
    </dgm:pt>
    <dgm:pt modelId="{531DF161-9FE5-4EFD-867F-5A96E8C26349}" type="pres">
      <dgm:prSet presAssocID="{4D19F083-E7AC-4E01-935F-DB62690DF8C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7BADE76-94F5-4ACF-9ABB-8A260E7FC177}" type="pres">
      <dgm:prSet presAssocID="{DE2A58E7-BF9A-47D3-AE75-936D1B6797F3}" presName="spacer" presStyleCnt="0"/>
      <dgm:spPr/>
    </dgm:pt>
    <dgm:pt modelId="{786BA9B3-FF5E-4388-B623-599D207ECD5F}" type="pres">
      <dgm:prSet presAssocID="{F06BE7F2-78D2-4DFA-B9EF-F14F138DB24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0C77056-E58C-4DF6-80CA-54AC8A0EDB89}" type="pres">
      <dgm:prSet presAssocID="{92873427-6766-4318-A0B4-B257971A4357}" presName="spacer" presStyleCnt="0"/>
      <dgm:spPr/>
    </dgm:pt>
    <dgm:pt modelId="{6D0C82AF-B815-44D4-9232-1AFEB0F5CD36}" type="pres">
      <dgm:prSet presAssocID="{36292DE9-F495-4D14-851E-D2CEC6E10FB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AF31E0B-8324-48BE-A16C-D7B4FC2CC4BA}" type="pres">
      <dgm:prSet presAssocID="{DA8C14AA-EF57-4B50-A289-020DAF876440}" presName="spacer" presStyleCnt="0"/>
      <dgm:spPr/>
    </dgm:pt>
    <dgm:pt modelId="{E88915C1-340C-4816-8B46-44E40CDE7C80}" type="pres">
      <dgm:prSet presAssocID="{8A7C04E0-C8E3-445A-9E91-AA23B03F87C3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C58D543-CC02-4FBC-AD04-35004358FEEC}" type="pres">
      <dgm:prSet presAssocID="{965F01DD-63D6-4CC4-B916-E8FC8A586439}" presName="spacer" presStyleCnt="0"/>
      <dgm:spPr/>
    </dgm:pt>
    <dgm:pt modelId="{82599D9F-1D98-4D28-A2CC-DB5E6DBD0CE3}" type="pres">
      <dgm:prSet presAssocID="{79888639-A177-452C-8043-07ABB9F8624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8349C4B-F82A-40D5-AAA0-72C4E874DB94}" type="pres">
      <dgm:prSet presAssocID="{FCEE2879-DC89-432D-A92B-CE69B21963DF}" presName="spacer" presStyleCnt="0"/>
      <dgm:spPr/>
    </dgm:pt>
    <dgm:pt modelId="{C01A13F4-17AE-4E81-A86B-6D3E7D7FC231}" type="pres">
      <dgm:prSet presAssocID="{A4F62A5E-B2D9-4B6B-9FF4-93FA803604C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569E204-BFE8-407F-9DD3-3ABC3A50FB24}" type="presOf" srcId="{8A7C04E0-C8E3-445A-9E91-AA23B03F87C3}" destId="{E88915C1-340C-4816-8B46-44E40CDE7C80}" srcOrd="0" destOrd="0" presId="urn:microsoft.com/office/officeart/2005/8/layout/vList2"/>
    <dgm:cxn modelId="{EDB60215-15B0-4AD9-B326-0F4ADCEA27AE}" srcId="{D4747B8F-1B3E-40C0-855D-1A9FC95116A0}" destId="{F06BE7F2-78D2-4DFA-B9EF-F14F138DB24B}" srcOrd="1" destOrd="0" parTransId="{5BE48B45-494F-4FAC-A5E3-DB9DA6CACDA4}" sibTransId="{92873427-6766-4318-A0B4-B257971A4357}"/>
    <dgm:cxn modelId="{9CB93933-E8E6-4385-BE37-0590FAEFB664}" srcId="{D4747B8F-1B3E-40C0-855D-1A9FC95116A0}" destId="{79888639-A177-452C-8043-07ABB9F86240}" srcOrd="4" destOrd="0" parTransId="{EB42E976-BFD8-464E-A7AC-5EAA8F66E4BE}" sibTransId="{FCEE2879-DC89-432D-A92B-CE69B21963DF}"/>
    <dgm:cxn modelId="{7B7CCC37-5088-4E14-8550-1F1C369CE970}" type="presOf" srcId="{A4F62A5E-B2D9-4B6B-9FF4-93FA803604C7}" destId="{C01A13F4-17AE-4E81-A86B-6D3E7D7FC231}" srcOrd="0" destOrd="0" presId="urn:microsoft.com/office/officeart/2005/8/layout/vList2"/>
    <dgm:cxn modelId="{2BD82A60-EF2B-40E7-8983-26D7E6E8286A}" type="presOf" srcId="{36292DE9-F495-4D14-851E-D2CEC6E10FB6}" destId="{6D0C82AF-B815-44D4-9232-1AFEB0F5CD36}" srcOrd="0" destOrd="0" presId="urn:microsoft.com/office/officeart/2005/8/layout/vList2"/>
    <dgm:cxn modelId="{7D581641-A90D-4F5C-8A38-7D8BB4B18516}" srcId="{D4747B8F-1B3E-40C0-855D-1A9FC95116A0}" destId="{8A7C04E0-C8E3-445A-9E91-AA23B03F87C3}" srcOrd="3" destOrd="0" parTransId="{4F1D1636-677D-4572-84E8-401A01714F72}" sibTransId="{965F01DD-63D6-4CC4-B916-E8FC8A586439}"/>
    <dgm:cxn modelId="{BEC25764-D52A-4B8E-8BCB-11B53044E7B4}" srcId="{D4747B8F-1B3E-40C0-855D-1A9FC95116A0}" destId="{A4F62A5E-B2D9-4B6B-9FF4-93FA803604C7}" srcOrd="5" destOrd="0" parTransId="{06EBE989-5127-410D-8919-262DB6200FBB}" sibTransId="{839436E4-8108-4516-9304-DBD23A675537}"/>
    <dgm:cxn modelId="{4BD0B594-356D-48D2-AF04-52F1CCFA0AA9}" srcId="{D4747B8F-1B3E-40C0-855D-1A9FC95116A0}" destId="{4D19F083-E7AC-4E01-935F-DB62690DF8C5}" srcOrd="0" destOrd="0" parTransId="{DB66A2B6-5F31-454F-BD0F-6E1CF9B4FBA2}" sibTransId="{DE2A58E7-BF9A-47D3-AE75-936D1B6797F3}"/>
    <dgm:cxn modelId="{1BB2DDA8-EA11-4E82-8D1F-CCA67B8FC79B}" srcId="{D4747B8F-1B3E-40C0-855D-1A9FC95116A0}" destId="{36292DE9-F495-4D14-851E-D2CEC6E10FB6}" srcOrd="2" destOrd="0" parTransId="{6A12C353-6E2B-49AC-BC20-3FBDC6A4F010}" sibTransId="{DA8C14AA-EF57-4B50-A289-020DAF876440}"/>
    <dgm:cxn modelId="{F94EB3B9-A221-48A6-8AEB-9D325CD0A758}" type="presOf" srcId="{D4747B8F-1B3E-40C0-855D-1A9FC95116A0}" destId="{E8640807-B1EE-464C-B792-294B57FBB59E}" srcOrd="0" destOrd="0" presId="urn:microsoft.com/office/officeart/2005/8/layout/vList2"/>
    <dgm:cxn modelId="{4BDA7BDE-CA3E-464C-8004-AA1AF8F2CA3F}" type="presOf" srcId="{F06BE7F2-78D2-4DFA-B9EF-F14F138DB24B}" destId="{786BA9B3-FF5E-4388-B623-599D207ECD5F}" srcOrd="0" destOrd="0" presId="urn:microsoft.com/office/officeart/2005/8/layout/vList2"/>
    <dgm:cxn modelId="{B1A833F7-2D4C-4684-ACDF-03F64FA29579}" type="presOf" srcId="{4D19F083-E7AC-4E01-935F-DB62690DF8C5}" destId="{531DF161-9FE5-4EFD-867F-5A96E8C26349}" srcOrd="0" destOrd="0" presId="urn:microsoft.com/office/officeart/2005/8/layout/vList2"/>
    <dgm:cxn modelId="{736ED7FF-3654-42A4-AD44-00D395F48897}" type="presOf" srcId="{79888639-A177-452C-8043-07ABB9F86240}" destId="{82599D9F-1D98-4D28-A2CC-DB5E6DBD0CE3}" srcOrd="0" destOrd="0" presId="urn:microsoft.com/office/officeart/2005/8/layout/vList2"/>
    <dgm:cxn modelId="{C3501BD6-0183-42BB-8593-96FEB696E9FE}" type="presParOf" srcId="{E8640807-B1EE-464C-B792-294B57FBB59E}" destId="{531DF161-9FE5-4EFD-867F-5A96E8C26349}" srcOrd="0" destOrd="0" presId="urn:microsoft.com/office/officeart/2005/8/layout/vList2"/>
    <dgm:cxn modelId="{D634D607-D939-4D10-BE15-52561B7E994B}" type="presParOf" srcId="{E8640807-B1EE-464C-B792-294B57FBB59E}" destId="{C7BADE76-94F5-4ACF-9ABB-8A260E7FC177}" srcOrd="1" destOrd="0" presId="urn:microsoft.com/office/officeart/2005/8/layout/vList2"/>
    <dgm:cxn modelId="{59AE0CD3-C3DF-4B6B-8455-D8D236AD88AD}" type="presParOf" srcId="{E8640807-B1EE-464C-B792-294B57FBB59E}" destId="{786BA9B3-FF5E-4388-B623-599D207ECD5F}" srcOrd="2" destOrd="0" presId="urn:microsoft.com/office/officeart/2005/8/layout/vList2"/>
    <dgm:cxn modelId="{4CF01B4E-7716-4CD7-8504-F9EF996DC14F}" type="presParOf" srcId="{E8640807-B1EE-464C-B792-294B57FBB59E}" destId="{70C77056-E58C-4DF6-80CA-54AC8A0EDB89}" srcOrd="3" destOrd="0" presId="urn:microsoft.com/office/officeart/2005/8/layout/vList2"/>
    <dgm:cxn modelId="{77DF2CC1-90FF-4B58-A651-E61F204D28DF}" type="presParOf" srcId="{E8640807-B1EE-464C-B792-294B57FBB59E}" destId="{6D0C82AF-B815-44D4-9232-1AFEB0F5CD36}" srcOrd="4" destOrd="0" presId="urn:microsoft.com/office/officeart/2005/8/layout/vList2"/>
    <dgm:cxn modelId="{649B721E-ADBB-4C46-87C3-6900855CC6BF}" type="presParOf" srcId="{E8640807-B1EE-464C-B792-294B57FBB59E}" destId="{0AF31E0B-8324-48BE-A16C-D7B4FC2CC4BA}" srcOrd="5" destOrd="0" presId="urn:microsoft.com/office/officeart/2005/8/layout/vList2"/>
    <dgm:cxn modelId="{9A129D97-E3B6-4A25-87ED-61D31A96B006}" type="presParOf" srcId="{E8640807-B1EE-464C-B792-294B57FBB59E}" destId="{E88915C1-340C-4816-8B46-44E40CDE7C80}" srcOrd="6" destOrd="0" presId="urn:microsoft.com/office/officeart/2005/8/layout/vList2"/>
    <dgm:cxn modelId="{95E45EBD-BBC7-45AC-A5EC-06D90FAED632}" type="presParOf" srcId="{E8640807-B1EE-464C-B792-294B57FBB59E}" destId="{0C58D543-CC02-4FBC-AD04-35004358FEEC}" srcOrd="7" destOrd="0" presId="urn:microsoft.com/office/officeart/2005/8/layout/vList2"/>
    <dgm:cxn modelId="{B5F042C0-7F2D-4FCF-A543-329BDB0BD411}" type="presParOf" srcId="{E8640807-B1EE-464C-B792-294B57FBB59E}" destId="{82599D9F-1D98-4D28-A2CC-DB5E6DBD0CE3}" srcOrd="8" destOrd="0" presId="urn:microsoft.com/office/officeart/2005/8/layout/vList2"/>
    <dgm:cxn modelId="{7677B032-385F-4EB3-9BCB-77BD57A9EF06}" type="presParOf" srcId="{E8640807-B1EE-464C-B792-294B57FBB59E}" destId="{18349C4B-F82A-40D5-AAA0-72C4E874DB94}" srcOrd="9" destOrd="0" presId="urn:microsoft.com/office/officeart/2005/8/layout/vList2"/>
    <dgm:cxn modelId="{000F2DBC-8496-4541-B53E-3A7FCF20AA91}" type="presParOf" srcId="{E8640807-B1EE-464C-B792-294B57FBB59E}" destId="{C01A13F4-17AE-4E81-A86B-6D3E7D7FC23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DF161-9FE5-4EFD-867F-5A96E8C26349}">
      <dsp:nvSpPr>
        <dsp:cNvPr id="0" name=""/>
        <dsp:cNvSpPr/>
      </dsp:nvSpPr>
      <dsp:spPr>
        <a:xfrm>
          <a:off x="0" y="61123"/>
          <a:ext cx="6666833" cy="79150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Federal Accommodation Options</a:t>
          </a:r>
        </a:p>
      </dsp:txBody>
      <dsp:txXfrm>
        <a:off x="38638" y="99761"/>
        <a:ext cx="6589557" cy="714229"/>
      </dsp:txXfrm>
    </dsp:sp>
    <dsp:sp modelId="{786BA9B3-FF5E-4388-B623-599D207ECD5F}">
      <dsp:nvSpPr>
        <dsp:cNvPr id="0" name=""/>
        <dsp:cNvSpPr/>
      </dsp:nvSpPr>
      <dsp:spPr>
        <a:xfrm>
          <a:off x="0" y="947668"/>
          <a:ext cx="6666833" cy="791505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State Definition of Utilities</a:t>
          </a:r>
        </a:p>
      </dsp:txBody>
      <dsp:txXfrm>
        <a:off x="38638" y="986306"/>
        <a:ext cx="6589557" cy="714229"/>
      </dsp:txXfrm>
    </dsp:sp>
    <dsp:sp modelId="{6D0C82AF-B815-44D4-9232-1AFEB0F5CD36}">
      <dsp:nvSpPr>
        <dsp:cNvPr id="0" name=""/>
        <dsp:cNvSpPr/>
      </dsp:nvSpPr>
      <dsp:spPr>
        <a:xfrm>
          <a:off x="0" y="1834214"/>
          <a:ext cx="6666833" cy="791505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Mobile Now Act</a:t>
          </a:r>
        </a:p>
      </dsp:txBody>
      <dsp:txXfrm>
        <a:off x="38638" y="1872852"/>
        <a:ext cx="6589557" cy="714229"/>
      </dsp:txXfrm>
    </dsp:sp>
    <dsp:sp modelId="{E88915C1-340C-4816-8B46-44E40CDE7C80}">
      <dsp:nvSpPr>
        <dsp:cNvPr id="0" name=""/>
        <dsp:cNvSpPr/>
      </dsp:nvSpPr>
      <dsp:spPr>
        <a:xfrm>
          <a:off x="0" y="2720759"/>
          <a:ext cx="6666833" cy="791505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Private Involvement</a:t>
          </a:r>
        </a:p>
      </dsp:txBody>
      <dsp:txXfrm>
        <a:off x="38638" y="2759397"/>
        <a:ext cx="6589557" cy="714229"/>
      </dsp:txXfrm>
    </dsp:sp>
    <dsp:sp modelId="{82599D9F-1D98-4D28-A2CC-DB5E6DBD0CE3}">
      <dsp:nvSpPr>
        <dsp:cNvPr id="0" name=""/>
        <dsp:cNvSpPr/>
      </dsp:nvSpPr>
      <dsp:spPr>
        <a:xfrm>
          <a:off x="0" y="3607304"/>
          <a:ext cx="6666833" cy="791505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Ownership and Agreements</a:t>
          </a:r>
        </a:p>
      </dsp:txBody>
      <dsp:txXfrm>
        <a:off x="38638" y="3645942"/>
        <a:ext cx="6589557" cy="714229"/>
      </dsp:txXfrm>
    </dsp:sp>
    <dsp:sp modelId="{C01A13F4-17AE-4E81-A86B-6D3E7D7FC231}">
      <dsp:nvSpPr>
        <dsp:cNvPr id="0" name=""/>
        <dsp:cNvSpPr/>
      </dsp:nvSpPr>
      <dsp:spPr>
        <a:xfrm>
          <a:off x="0" y="4493849"/>
          <a:ext cx="6666833" cy="791505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Regulatory Challenges</a:t>
          </a:r>
        </a:p>
      </dsp:txBody>
      <dsp:txXfrm>
        <a:off x="38638" y="4532487"/>
        <a:ext cx="6589557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837" y="0"/>
            <a:ext cx="3038528" cy="466514"/>
          </a:xfrm>
          <a:prstGeom prst="rect">
            <a:avLst/>
          </a:prstGeom>
        </p:spPr>
        <p:txBody>
          <a:bodyPr vert="horz" lIns="93196" tIns="46598" rIns="93196" bIns="46598" rtlCol="0"/>
          <a:lstStyle>
            <a:lvl1pPr algn="r">
              <a:defRPr sz="1200"/>
            </a:lvl1pPr>
          </a:lstStyle>
          <a:p>
            <a:fld id="{3740CA94-B149-40D2-8AAA-C13421E05E60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80062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96" tIns="46598" rIns="93196" bIns="4659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199" y="4474657"/>
            <a:ext cx="5609590" cy="3661083"/>
          </a:xfrm>
          <a:prstGeom prst="rect">
            <a:avLst/>
          </a:prstGeom>
        </p:spPr>
        <p:txBody>
          <a:bodyPr vert="horz" lIns="93196" tIns="46598" rIns="93196" bIns="4659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837" y="8831475"/>
            <a:ext cx="3038528" cy="466513"/>
          </a:xfrm>
          <a:prstGeom prst="rect">
            <a:avLst/>
          </a:prstGeom>
        </p:spPr>
        <p:txBody>
          <a:bodyPr vert="horz" lIns="93196" tIns="46598" rIns="93196" bIns="46598" rtlCol="0" anchor="b"/>
          <a:lstStyle>
            <a:lvl1pPr algn="r">
              <a:defRPr sz="1200"/>
            </a:lvl1pPr>
          </a:lstStyle>
          <a:p>
            <a:fld id="{252E00D8-A173-4CE2-96ED-C25B4F305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7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E00D8-A173-4CE2-96ED-C25B4F305F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72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E00D8-A173-4CE2-96ED-C25B4F305F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7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Third Party PPA - private entity to design, build, finance, operate, and maintain (or any combination thereof) a solar project, with little to no upfront capital investment required by KYTC</a:t>
            </a:r>
          </a:p>
          <a:p>
            <a:r>
              <a:rPr lang="en-US" dirty="0"/>
              <a:t>Solar Lease / License Revenue (P3). KYTC would lease unused land within the right of-way to a private developer, who would develop a solar project and make set land lease payments to KYTC</a:t>
            </a:r>
          </a:p>
          <a:p>
            <a:r>
              <a:rPr lang="en-US" dirty="0"/>
              <a:t>Morris Model (P3) hybrid PPA and bond issuance model, a private developer would design, build, operate, and maintain (or any combination thereof) a project, with Caltrans and the Department of Treasury providing</a:t>
            </a:r>
          </a:p>
          <a:p>
            <a:r>
              <a:rPr lang="en-US" dirty="0"/>
              <a:t>low-rate financing.</a:t>
            </a:r>
          </a:p>
          <a:p>
            <a:r>
              <a:rPr lang="en-US" dirty="0"/>
              <a:t>Utility Contract - KYTC would have a standard PPA contract with a local utility with set rates and terms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E00D8-A173-4CE2-96ED-C25B4F305F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9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2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2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1EF59-C993-B1CD-BCC8-6C91B7C9E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662359-1312-E871-B126-DCE31BADC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0D470-741E-3278-99B0-490237AC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0992E-D59B-3AE1-BE15-4D416F2E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8F440-EB86-3494-62C0-91BA8644A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3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34BA-AE72-E811-7497-96AA86106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65683-E3B1-F98C-B6F1-9D5CC5710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A7F7C-FBA4-2146-0D81-8F37CEA97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0A7A0-8913-3AD3-9167-E53FE8EA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BF2D-12A3-A385-B5AE-FDD65396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2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EE885C-35DF-267D-377B-ABE56BA19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CC67B-21D9-320C-CB60-274F8BF29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8AEC0-6C8D-2665-262D-80027BCB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59FBB-77EE-89EA-3B73-C2C0CF8E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1340D-E11C-A0AD-55C4-7BC0D4FCC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03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blem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33984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6EB74-3A91-4DAA-ACF3-FF090B2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5ED01E4-35BF-4165-86B2-E3BDFD91D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7E6DD28-C71B-4484-973A-D12A27730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B403917-256D-4254-A12F-F8BD1947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06A536-5FCB-4761-9EFF-D54BE44B1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213EEF-F759-4045-9F53-49C1B4ECE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EA4D38A-6ACD-4296-B454-E5BD7EAC7990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E32D04-F635-443B-B642-A509F0473CB5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95F7659-0C0B-4798-8392-E6B36B62DEA4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B69ABA-A9D2-4649-A1AB-E12AA2D2C8E7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88CE23-E34F-470C-8C56-46C08322365F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5BCEDE2-961E-42E0-AF9C-3D070C974007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B930397-7A2A-4C50-9EC9-7E3107D065D2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CA98174-D81B-4241-92F9-D0D2028FFEA9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CE4FB8-5E60-4288-B2FA-CF9316ED449F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69FE5C-0AF0-42F6-A721-9E2244C967AA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311083-D41B-4770-B6A9-AFA83AAF2885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0A62EE-9416-445D-B0B2-018F008614B8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92E211-EBEF-4E62-97FD-46ECC42436DF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8A63A1-564C-478A-B490-96E1C76014CC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162FC41-462F-4E99-AACA-F5B9C804FB14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F9B61AC-B03D-4064-9DE6-9818F53F333C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104BA00-790F-438D-AC93-117E23CF209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88A3CD7-1915-41CF-9FB5-E6FEDCA8F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591DEB5-C98C-4EF8-AA57-B8F45C484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FFCF0CF-3167-4E3E-BD4A-236ACC247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B47A61A-6E4C-49A5-A2E8-2410A107C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C8CDBA7-BF04-4719-8D66-513A71EC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9CDC826-71AB-4245-AC5F-8DC9DB2B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E1670F-43B8-4EA8-878C-AC3FF192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AE780ED-EF51-4AD7-A73F-01E563D0E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269AE3-65CE-4B86-B8B1-41378369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5E0649-74BB-4271-BE7D-1F2ED0947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2D71F3-0A7A-4745-A34F-CE00E95F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1BF2AB6-6873-4ED8-98DB-4A9398A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EE1DC-3180-496F-B9F2-0541143A9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9D863D-C379-4E72-B276-53F62D7E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79BA6D-6450-46A6-9874-663ABFE4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CFFBA8-B565-42FA-9C0D-4FC6525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8016DB4-3354-4E78-B07E-1D722297B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CB1EA35-0D05-4F13-871D-0CAB5CEC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7F84AF5-3C7F-4D42-92A9-CCA3CDB8E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A8E90CE-90F4-42ED-AAAF-0F139BE4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C1C105E-FE0D-4A36-AE5B-BBA110F6E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E07693-1822-40D4-88A4-0F663C787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282910-ECE9-4B26-9656-AD1D41D44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C7A453C-4565-4652-9781-F1488009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E479407-B0BB-45F1-A93D-05ED5B41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271515D-B4B7-4502-B24F-DC548044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364732-EC14-4416-964A-13F3D77C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9347B5-2692-4514-B67B-159C25FA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1746638-BCA2-4B8F-A315-9514E197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7F56D6B-560F-4123-9E05-11ACF383D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D3A4D4-C05F-4057-8408-6FF0887E0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2EAC669-BA43-4F58-9784-4CCDFE4D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3CAE3B4-689F-4EC3-8CC9-EB6D360E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665978C-1CDF-4EF9-9A5C-4C6C0B3BE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7F81447-DAE2-4092-B156-2723E180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0C8140-456A-4593-9DC3-5A53E63B0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411ED6-803D-4C5A-8E92-8EAC28AC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3F198DF-8521-45A1-8BAE-4FC70FC4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AA80212-BA6E-448F-BA91-287462E1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8EBCCB-B7E3-4837-AA61-44D0A400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31DFD331-AE9E-4D35-BC5E-89A51E7CC6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E4B2F207-6068-4806-A6CC-5A7FCB66A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491866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9">
            <a:extLst>
              <a:ext uri="{FF2B5EF4-FFF2-40B4-BE49-F238E27FC236}">
                <a16:creationId xmlns:a16="http://schemas.microsoft.com/office/drawing/2014/main" id="{8F52AD35-565E-4B3E-B63D-69F6C62E5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62E32947-70DC-4299-A3C0-D8CFA75718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3837939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9">
            <a:extLst>
              <a:ext uri="{FF2B5EF4-FFF2-40B4-BE49-F238E27FC236}">
                <a16:creationId xmlns:a16="http://schemas.microsoft.com/office/drawing/2014/main" id="{15906F94-3E6E-4731-9975-FE2377DB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4790587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9" name="Text Placeholder 9">
            <a:extLst>
              <a:ext uri="{FF2B5EF4-FFF2-40B4-BE49-F238E27FC236}">
                <a16:creationId xmlns:a16="http://schemas.microsoft.com/office/drawing/2014/main" id="{F592EC28-81D2-494E-AD5C-BC4F4FCD3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203301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9">
            <a:extLst>
              <a:ext uri="{FF2B5EF4-FFF2-40B4-BE49-F238E27FC236}">
                <a16:creationId xmlns:a16="http://schemas.microsoft.com/office/drawing/2014/main" id="{6B4E489F-EE15-4460-875A-2FB75B72C5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6217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2" name="Text Placeholder 9">
            <a:extLst>
              <a:ext uri="{FF2B5EF4-FFF2-40B4-BE49-F238E27FC236}">
                <a16:creationId xmlns:a16="http://schemas.microsoft.com/office/drawing/2014/main" id="{41D6DC40-2E7F-4703-B810-A9DF12E8C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6217" y="2486550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9">
            <a:extLst>
              <a:ext uri="{FF2B5EF4-FFF2-40B4-BE49-F238E27FC236}">
                <a16:creationId xmlns:a16="http://schemas.microsoft.com/office/drawing/2014/main" id="{8D1334C0-9B97-4769-8EC5-505D553AD5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217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4" name="Text Placeholder 9">
            <a:extLst>
              <a:ext uri="{FF2B5EF4-FFF2-40B4-BE49-F238E27FC236}">
                <a16:creationId xmlns:a16="http://schemas.microsoft.com/office/drawing/2014/main" id="{77627840-21B3-4981-A379-398FD9F5B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6217" y="3832623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97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4487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344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1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ctangle 343">
            <a:extLst>
              <a:ext uri="{FF2B5EF4-FFF2-40B4-BE49-F238E27FC236}">
                <a16:creationId xmlns:a16="http://schemas.microsoft.com/office/drawing/2014/main" id="{0685D98A-CA5A-4C48-9AEB-4C1A201237A1}"/>
              </a:ext>
            </a:extLst>
          </p:cNvPr>
          <p:cNvSpPr/>
          <p:nvPr/>
        </p:nvSpPr>
        <p:spPr>
          <a:xfrm>
            <a:off x="2021206" y="4828032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84664" y="1122363"/>
            <a:ext cx="5486400" cy="2387600"/>
          </a:xfrm>
        </p:spPr>
        <p:txBody>
          <a:bodyPr anchor="b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0759" y="3602038"/>
            <a:ext cx="54864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F97041-3EE3-4F17-990B-3AC264934EF0}"/>
              </a:ext>
            </a:extLst>
          </p:cNvPr>
          <p:cNvSpPr/>
          <p:nvPr/>
        </p:nvSpPr>
        <p:spPr>
          <a:xfrm>
            <a:off x="0" y="0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/>
        </p:nvSpPr>
        <p:spPr>
          <a:xfrm>
            <a:off x="2457970" y="1686431"/>
            <a:ext cx="18288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02070B-3F7D-436A-849C-FB64175E8B45}"/>
              </a:ext>
            </a:extLst>
          </p:cNvPr>
          <p:cNvSpPr/>
          <p:nvPr/>
        </p:nvSpPr>
        <p:spPr>
          <a:xfrm>
            <a:off x="0" y="6108192"/>
            <a:ext cx="2029968" cy="749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675AAC8A-F8AB-44A3-9748-96464E9E0B6B}"/>
              </a:ext>
            </a:extLst>
          </p:cNvPr>
          <p:cNvSpPr/>
          <p:nvPr/>
        </p:nvSpPr>
        <p:spPr>
          <a:xfrm>
            <a:off x="4054172" y="4069080"/>
            <a:ext cx="2788920" cy="2788920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C3F6810-4D95-4C6E-A30A-459BAD7510FE}"/>
              </a:ext>
            </a:extLst>
          </p:cNvPr>
          <p:cNvGrpSpPr/>
          <p:nvPr/>
        </p:nvGrpSpPr>
        <p:grpSpPr>
          <a:xfrm>
            <a:off x="23853" y="2101527"/>
            <a:ext cx="1920240" cy="1920240"/>
            <a:chOff x="5361924" y="7472790"/>
            <a:chExt cx="1828800" cy="18288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1973B3A-7185-45FB-A2E6-A7BDE6414DF3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DACFFF66-0600-406E-AF42-9FD8E8EDB397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9411687D-2631-487B-AEAB-39750C9E52B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4BDDEAF6-0726-4BF4-96D7-EBA489ABF3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F80BBFBA-D0FB-4E20-8981-F569A2A0B67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6" name="Group 85">
                        <a:extLst>
                          <a:ext uri="{FF2B5EF4-FFF2-40B4-BE49-F238E27FC236}">
                            <a16:creationId xmlns:a16="http://schemas.microsoft.com/office/drawing/2014/main" id="{6B3BCF7C-4204-4B1A-8371-96E859FC8425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3" name="Group 82">
                          <a:extLst>
                            <a:ext uri="{FF2B5EF4-FFF2-40B4-BE49-F238E27FC236}">
                              <a16:creationId xmlns:a16="http://schemas.microsoft.com/office/drawing/2014/main" id="{31CF95CD-48BB-4659-870A-21584266D83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78" name="Oval 77">
                            <a:extLst>
                              <a:ext uri="{FF2B5EF4-FFF2-40B4-BE49-F238E27FC236}">
                                <a16:creationId xmlns:a16="http://schemas.microsoft.com/office/drawing/2014/main" id="{871E1954-F3FD-427D-8FFA-F2883967354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80" name="Oval 79">
                            <a:extLst>
                              <a:ext uri="{FF2B5EF4-FFF2-40B4-BE49-F238E27FC236}">
                                <a16:creationId xmlns:a16="http://schemas.microsoft.com/office/drawing/2014/main" id="{B655BD1D-8AE2-43E7-B1D4-17923D0E017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2" name="Oval 81">
                          <a:extLst>
                            <a:ext uri="{FF2B5EF4-FFF2-40B4-BE49-F238E27FC236}">
                              <a16:creationId xmlns:a16="http://schemas.microsoft.com/office/drawing/2014/main" id="{9F92C461-5E10-49F3-B4F0-F320512C075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5" name="Oval 84">
                        <a:extLst>
                          <a:ext uri="{FF2B5EF4-FFF2-40B4-BE49-F238E27FC236}">
                            <a16:creationId xmlns:a16="http://schemas.microsoft.com/office/drawing/2014/main" id="{A6D57951-375C-41E9-BF45-DFC40F8E0A1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E4A4216D-DF9B-4DD9-989C-1F4040F3F4F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3DCCC81D-9EE7-47A8-8A4C-74B5E047A3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9985F9FD-CFFB-417E-A560-28BD7BC7EE86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A923F7B-7D75-4E04-AE62-D5B99F6457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0239D2C-73EF-42E3-B73F-E69B7C27F65B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9BA1C3D-ADED-4596-8A9D-3DEC7E848945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15F2BFA-6803-42A0-A870-794B120EF574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09A173D-9FE5-446C-B59E-5D7C0A00BF6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74C3792-995F-4717-8C8B-089BBA7DE9C7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D950B-0E2B-4905-8DE9-195E24B2ABE7}"/>
              </a:ext>
            </a:extLst>
          </p:cNvPr>
          <p:cNvSpPr/>
          <p:nvPr/>
        </p:nvSpPr>
        <p:spPr>
          <a:xfrm rot="10800000">
            <a:off x="1013527" y="2043171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/>
        </p:nvSpPr>
        <p:spPr>
          <a:xfrm rot="5400000">
            <a:off x="2028432" y="4821048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273C520A-0126-47DA-A75B-1A38883907A2}"/>
              </a:ext>
            </a:extLst>
          </p:cNvPr>
          <p:cNvSpPr/>
          <p:nvPr/>
        </p:nvSpPr>
        <p:spPr>
          <a:xfrm>
            <a:off x="861942" y="888111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B12487D-8BC9-4BEB-B6A7-B9DD702B2BD3}"/>
              </a:ext>
            </a:extLst>
          </p:cNvPr>
          <p:cNvSpPr/>
          <p:nvPr/>
        </p:nvSpPr>
        <p:spPr>
          <a:xfrm>
            <a:off x="0" y="4082178"/>
            <a:ext cx="2029968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" name="Graphic 296">
            <a:extLst>
              <a:ext uri="{FF2B5EF4-FFF2-40B4-BE49-F238E27FC236}">
                <a16:creationId xmlns:a16="http://schemas.microsoft.com/office/drawing/2014/main" id="{AEE6DE36-A3C9-4D40-B471-F49B6A875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2029016" y="2051944"/>
            <a:ext cx="2029968" cy="2029968"/>
          </a:xfrm>
          <a:prstGeom prst="rect">
            <a:avLst/>
          </a:prstGeom>
        </p:spPr>
      </p:pic>
      <p:pic>
        <p:nvPicPr>
          <p:cNvPr id="299" name="Graphic 298">
            <a:extLst>
              <a:ext uri="{FF2B5EF4-FFF2-40B4-BE49-F238E27FC236}">
                <a16:creationId xmlns:a16="http://schemas.microsoft.com/office/drawing/2014/main" id="{99FF86FA-8891-4235-B88B-CFCA3B57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078224"/>
            <a:ext cx="2029968" cy="2029968"/>
          </a:xfrm>
          <a:prstGeom prst="rect">
            <a:avLst/>
          </a:prstGeom>
        </p:spPr>
      </p:pic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ADD6DC9-9036-47C7-AAE5-8AF23CE0C81D}"/>
              </a:ext>
            </a:extLst>
          </p:cNvPr>
          <p:cNvCxnSpPr>
            <a:cxnSpLocks/>
          </p:cNvCxnSpPr>
          <p:nvPr/>
        </p:nvCxnSpPr>
        <p:spPr>
          <a:xfrm>
            <a:off x="974376" y="989441"/>
            <a:ext cx="5867327" cy="586720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27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8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pos="729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r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07AED1-9974-465A-BC9C-530E270105DE}"/>
              </a:ext>
            </a:extLst>
          </p:cNvPr>
          <p:cNvSpPr/>
          <p:nvPr/>
        </p:nvSpPr>
        <p:spPr>
          <a:xfrm flipH="1">
            <a:off x="0" y="2021358"/>
            <a:ext cx="2032942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898524"/>
            <a:ext cx="63436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949" y="2310817"/>
            <a:ext cx="6400800" cy="36576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8ADBC6-C9BE-4302-A86A-4AC842874C24}"/>
              </a:ext>
            </a:extLst>
          </p:cNvPr>
          <p:cNvSpPr/>
          <p:nvPr/>
        </p:nvSpPr>
        <p:spPr>
          <a:xfrm>
            <a:off x="2029604" y="2031653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B04AFC-F339-4DFB-AA44-D68317065E02}"/>
              </a:ext>
            </a:extLst>
          </p:cNvPr>
          <p:cNvSpPr/>
          <p:nvPr/>
        </p:nvSpPr>
        <p:spPr>
          <a:xfrm>
            <a:off x="2028253" y="4052815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E88B2398-8473-499F-836C-F3AF518F5B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15" y="5086646"/>
            <a:ext cx="2019299" cy="99945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9867" y="-1076"/>
            <a:ext cx="2029968" cy="2029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522571C-09D3-4F39-B963-76F80D9973F1}"/>
              </a:ext>
            </a:extLst>
          </p:cNvPr>
          <p:cNvSpPr/>
          <p:nvPr/>
        </p:nvSpPr>
        <p:spPr>
          <a:xfrm>
            <a:off x="2029968" y="6045049"/>
            <a:ext cx="2029968" cy="8129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268D7D-D5FB-492C-8D00-3E866534BD42}"/>
              </a:ext>
            </a:extLst>
          </p:cNvPr>
          <p:cNvSpPr/>
          <p:nvPr/>
        </p:nvSpPr>
        <p:spPr>
          <a:xfrm flipH="1">
            <a:off x="0" y="4828032"/>
            <a:ext cx="2032942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4BCEF24-C76B-44E5-A457-E55658E8E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60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8216784-417D-44A8-8CF1-C0CAF410EB9B}"/>
              </a:ext>
            </a:extLst>
          </p:cNvPr>
          <p:cNvGrpSpPr/>
          <p:nvPr/>
        </p:nvGrpSpPr>
        <p:grpSpPr>
          <a:xfrm>
            <a:off x="100242" y="2099803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F90BA2-E949-4FDF-A88E-B68F607E3205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41F18930-2C24-4BA6-A1EB-BF1644EE8558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D5953E65-C24C-4C83-86BB-E4A6D2532FDF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0B9DA7A8-A66E-4E0E-92DF-B3FF112EBB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94E74739-1964-4A3C-B2E5-28FEF5EF8E4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E31C22DC-76BD-4E83-8A1A-B7AE70B2E8FE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F63C700C-5749-4BA1-8128-78559312E8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EC81C305-3A69-4634-8A07-56F8272122A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A14AAEDA-8F87-420D-A6BD-FF115C08EB7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A1FA4EA0-701D-49A3-8962-1BD0CE6E9C0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E362A8AA-1110-4C1C-9922-60F7D43E82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BC8B72EE-335A-4030-B500-7E6FB4D24F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0167348-D9AA-4440-8569-849A6B0F2C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5616AB2-7A83-42C0-883C-FFA27D5468C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A9CA073-4F0B-4787-B46D-7886261E945E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AF901A3-1EC5-458F-A653-74CCEAE9A13D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D5E35A9-4BB5-48F3-AE34-E1BDD3343EB1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9A549D5-A823-49C4-8C36-D074E6E039B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A767C47-7246-4B50-8E78-82766365754A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AEE1DDC-07C3-4204-A3B1-BB7C77C0622B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5DA288D-BE35-46E8-AA86-9F28D8504DAB}"/>
              </a:ext>
            </a:extLst>
          </p:cNvPr>
          <p:cNvSpPr/>
          <p:nvPr/>
        </p:nvSpPr>
        <p:spPr>
          <a:xfrm>
            <a:off x="0" y="4043197"/>
            <a:ext cx="2029968" cy="784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2557B54-30A3-4192-9D51-EE28AF522DE9}"/>
              </a:ext>
            </a:extLst>
          </p:cNvPr>
          <p:cNvSpPr/>
          <p:nvPr/>
        </p:nvSpPr>
        <p:spPr>
          <a:xfrm>
            <a:off x="0" y="2021358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208FD0E-034D-4DF3-85D7-F0EBE2775B58}"/>
              </a:ext>
            </a:extLst>
          </p:cNvPr>
          <p:cNvCxnSpPr>
            <a:cxnSpLocks/>
          </p:cNvCxnSpPr>
          <p:nvPr/>
        </p:nvCxnSpPr>
        <p:spPr>
          <a:xfrm>
            <a:off x="10632" y="-7753"/>
            <a:ext cx="4052352" cy="40408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20239FE-47D0-4B4F-8440-F859F368C141}"/>
              </a:ext>
            </a:extLst>
          </p:cNvPr>
          <p:cNvSpPr/>
          <p:nvPr/>
        </p:nvSpPr>
        <p:spPr>
          <a:xfrm>
            <a:off x="3903349" y="386982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5E4B9359-45F7-446D-8327-B1978DE8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A808BC2F-0D21-4E99-B8C6-DC1C7CD1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054CC8D5-17CB-435D-B227-465D3B8F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47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blem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33984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46EB74-3A91-4DAA-ACF3-FF090B2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5ED01E4-35BF-4165-86B2-E3BDFD91D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7E6DD28-C71B-4484-973A-D12A27730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AB403917-256D-4254-A12F-F8BD19470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B06A536-5FCB-4761-9EFF-D54BE44B1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213EEF-F759-4045-9F53-49C1B4ECE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EA4D38A-6ACD-4296-B454-E5BD7EAC7990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E32D04-F635-443B-B642-A509F0473CB5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95F7659-0C0B-4798-8392-E6B36B62DEA4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BB69ABA-A9D2-4649-A1AB-E12AA2D2C8E7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8B88CE23-E34F-470C-8C56-46C08322365F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75BCEDE2-961E-42E0-AF9C-3D070C974007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FB930397-7A2A-4C50-9EC9-7E3107D065D2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8CA98174-D81B-4241-92F9-D0D2028FFEA9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4CE4FB8-5E60-4288-B2FA-CF9316ED449F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F69FE5C-0AF0-42F6-A721-9E2244C967AA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8311083-D41B-4770-B6A9-AFA83AAF2885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0A62EE-9416-445D-B0B2-018F008614B8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92E211-EBEF-4E62-97FD-46ECC42436DF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C8A63A1-564C-478A-B490-96E1C76014CC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162FC41-462F-4E99-AACA-F5B9C804FB14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F9B61AC-B03D-4064-9DE6-9818F53F333C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C104BA00-790F-438D-AC93-117E23CF209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88A3CD7-1915-41CF-9FB5-E6FEDCA8F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591DEB5-C98C-4EF8-AA57-B8F45C484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FFCF0CF-3167-4E3E-BD4A-236ACC247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B47A61A-6E4C-49A5-A2E8-2410A107C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FC8CDBA7-BF04-4719-8D66-513A71ECCA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9CDC826-71AB-4245-AC5F-8DC9DB2BB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DE1670F-43B8-4EA8-878C-AC3FF1921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AE780ED-EF51-4AD7-A73F-01E563D0E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269AE3-65CE-4B86-B8B1-413783695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35E0649-74BB-4271-BE7D-1F2ED0947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C2D71F3-0A7A-4745-A34F-CE00E95F92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1BF2AB6-6873-4ED8-98DB-4A9398A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8BEE1DC-3180-496F-B9F2-0541143A9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9D863D-C379-4E72-B276-53F62D7E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79BA6D-6450-46A6-9874-663ABFE49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A4CFFBA8-B565-42FA-9C0D-4FC6525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8016DB4-3354-4E78-B07E-1D722297B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CB1EA35-0D05-4F13-871D-0CAB5CECD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17F84AF5-3C7F-4D42-92A9-CCA3CDB8E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A8E90CE-90F4-42ED-AAAF-0F139BE4E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7C1C105E-FE0D-4A36-AE5B-BBA110F6E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FEE07693-1822-40D4-88A4-0F663C787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282910-ECE9-4B26-9656-AD1D41D44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7C7A453C-4565-4652-9781-F14880097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E479407-B0BB-45F1-A93D-05ED5B41F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271515D-B4B7-4502-B24F-DC5480444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B364732-EC14-4416-964A-13F3D77CDB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619347B5-2692-4514-B67B-159C25FA4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E1746638-BCA2-4B8F-A315-9514E1973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7F56D6B-560F-4123-9E05-11ACF383D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FD3A4D4-C05F-4057-8408-6FF0887E0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2EAC669-BA43-4F58-9784-4CCDFE4D6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73CAE3B4-689F-4EC3-8CC9-EB6D360E3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665978C-1CDF-4EF9-9A5C-4C6C0B3BE0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7F81447-DAE2-4092-B156-2723E1806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0C8140-456A-4593-9DC3-5A53E63B0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1411ED6-803D-4C5A-8E92-8EAC28ACA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D3F198DF-8521-45A1-8BAE-4FC70FC42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AA80212-BA6E-448F-BA91-287462E1D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5B8EBCCB-B7E3-4837-AA61-44D0A400EC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31DFD331-AE9E-4D35-BC5E-89A51E7CC6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E4B2F207-6068-4806-A6CC-5A7FCB66A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491866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Text Placeholder 9">
            <a:extLst>
              <a:ext uri="{FF2B5EF4-FFF2-40B4-BE49-F238E27FC236}">
                <a16:creationId xmlns:a16="http://schemas.microsoft.com/office/drawing/2014/main" id="{8F52AD35-565E-4B3E-B63D-69F6C62E56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7" name="Text Placeholder 9">
            <a:extLst>
              <a:ext uri="{FF2B5EF4-FFF2-40B4-BE49-F238E27FC236}">
                <a16:creationId xmlns:a16="http://schemas.microsoft.com/office/drawing/2014/main" id="{62E32947-70DC-4299-A3C0-D8CFA75718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3837939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0" name="Text Placeholder 9">
            <a:extLst>
              <a:ext uri="{FF2B5EF4-FFF2-40B4-BE49-F238E27FC236}">
                <a16:creationId xmlns:a16="http://schemas.microsoft.com/office/drawing/2014/main" id="{15906F94-3E6E-4731-9975-FE2377DB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4790587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9" name="Text Placeholder 9">
            <a:extLst>
              <a:ext uri="{FF2B5EF4-FFF2-40B4-BE49-F238E27FC236}">
                <a16:creationId xmlns:a16="http://schemas.microsoft.com/office/drawing/2014/main" id="{F592EC28-81D2-494E-AD5C-BC4F4FCD30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203301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9">
            <a:extLst>
              <a:ext uri="{FF2B5EF4-FFF2-40B4-BE49-F238E27FC236}">
                <a16:creationId xmlns:a16="http://schemas.microsoft.com/office/drawing/2014/main" id="{6B4E489F-EE15-4460-875A-2FB75B72C5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86217" y="2080153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2" name="Text Placeholder 9">
            <a:extLst>
              <a:ext uri="{FF2B5EF4-FFF2-40B4-BE49-F238E27FC236}">
                <a16:creationId xmlns:a16="http://schemas.microsoft.com/office/drawing/2014/main" id="{41D6DC40-2E7F-4703-B810-A9DF12E8CA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86217" y="2486550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9">
            <a:extLst>
              <a:ext uri="{FF2B5EF4-FFF2-40B4-BE49-F238E27FC236}">
                <a16:creationId xmlns:a16="http://schemas.microsoft.com/office/drawing/2014/main" id="{8D1334C0-9B97-4769-8EC5-505D553AD5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86217" y="341708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4" name="Text Placeholder 9">
            <a:extLst>
              <a:ext uri="{FF2B5EF4-FFF2-40B4-BE49-F238E27FC236}">
                <a16:creationId xmlns:a16="http://schemas.microsoft.com/office/drawing/2014/main" id="{77627840-21B3-4981-A379-398FD9F5B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86217" y="3832623"/>
            <a:ext cx="3200400" cy="7315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Pitch deck title</a:t>
            </a:r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271117-DC3E-2D6F-420F-B95778AB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4290D25-3CC8-9CF5-9BD3-30E24DF8F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4A9CB1AA-5793-9756-49B7-5878376F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8190">
              <a:off x="141725" y="458228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4163812-19F9-6221-9A13-636CD75987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902533">
              <a:off x="1574706" y="1900474"/>
              <a:ext cx="2029968" cy="2029968"/>
            </a:xfrm>
            <a:prstGeom prst="rect">
              <a:avLst/>
            </a:prstGeom>
          </p:spPr>
        </p:pic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386925E8-CAA9-1DF5-6EE2-00EEB657E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8900000">
              <a:off x="1580257" y="1923515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CC10847-727D-937C-7FF7-CD0B765A6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708786">
              <a:off x="145529" y="3355869"/>
              <a:ext cx="2029968" cy="202996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27AFBAD-4ED3-E6D1-5E60-78CFB1DED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93FCBD-722E-9598-7CC5-75C9BC555F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159403" y="5806395"/>
              <a:ext cx="2870810" cy="1000774"/>
              <a:chOff x="-13699" y="5839164"/>
              <a:chExt cx="2862790" cy="1000774"/>
            </a:xfrm>
          </p:grpSpPr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6E3560C-0F06-DA00-F7B2-141BF52DF94B}"/>
                  </a:ext>
                </a:extLst>
              </p:cNvPr>
              <p:cNvSpPr/>
              <p:nvPr userDrawn="1"/>
            </p:nvSpPr>
            <p:spPr>
              <a:xfrm>
                <a:off x="-13699" y="5839164"/>
                <a:ext cx="2862790" cy="28868"/>
              </a:xfrm>
              <a:custGeom>
                <a:avLst/>
                <a:gdLst>
                  <a:gd name="connsiteX0" fmla="*/ 0 w 2862790"/>
                  <a:gd name="connsiteY0" fmla="*/ 0 h 28868"/>
                  <a:gd name="connsiteX1" fmla="*/ 2862790 w 2862790"/>
                  <a:gd name="connsiteY1" fmla="*/ 0 h 28868"/>
                  <a:gd name="connsiteX2" fmla="*/ 2833921 w 2862790"/>
                  <a:gd name="connsiteY2" fmla="*/ 28868 h 28868"/>
                  <a:gd name="connsiteX3" fmla="*/ 28868 w 2862790"/>
                  <a:gd name="connsiteY3" fmla="*/ 28868 h 28868"/>
                  <a:gd name="connsiteX4" fmla="*/ 0 w 286279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2790" h="28868">
                    <a:moveTo>
                      <a:pt x="0" y="0"/>
                    </a:moveTo>
                    <a:lnTo>
                      <a:pt x="2862790" y="0"/>
                    </a:lnTo>
                    <a:lnTo>
                      <a:pt x="2833921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FD86D7C-F88C-E89B-1173-FE7C5FD3C73A}"/>
                  </a:ext>
                </a:extLst>
              </p:cNvPr>
              <p:cNvSpPr/>
              <p:nvPr userDrawn="1"/>
            </p:nvSpPr>
            <p:spPr>
              <a:xfrm>
                <a:off x="47246" y="5900109"/>
                <a:ext cx="2740900" cy="28868"/>
              </a:xfrm>
              <a:custGeom>
                <a:avLst/>
                <a:gdLst>
                  <a:gd name="connsiteX0" fmla="*/ 0 w 2740900"/>
                  <a:gd name="connsiteY0" fmla="*/ 0 h 28868"/>
                  <a:gd name="connsiteX1" fmla="*/ 2740900 w 2740900"/>
                  <a:gd name="connsiteY1" fmla="*/ 0 h 28868"/>
                  <a:gd name="connsiteX2" fmla="*/ 2712032 w 2740900"/>
                  <a:gd name="connsiteY2" fmla="*/ 28868 h 28868"/>
                  <a:gd name="connsiteX3" fmla="*/ 28868 w 2740900"/>
                  <a:gd name="connsiteY3" fmla="*/ 28868 h 28868"/>
                  <a:gd name="connsiteX4" fmla="*/ 0 w 2740900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900" h="28868">
                    <a:moveTo>
                      <a:pt x="0" y="0"/>
                    </a:moveTo>
                    <a:lnTo>
                      <a:pt x="2740900" y="0"/>
                    </a:lnTo>
                    <a:lnTo>
                      <a:pt x="2712032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A84A3CE-1D22-4C1E-6672-F8FA7F21C805}"/>
                  </a:ext>
                </a:extLst>
              </p:cNvPr>
              <p:cNvSpPr/>
              <p:nvPr userDrawn="1"/>
            </p:nvSpPr>
            <p:spPr>
              <a:xfrm>
                <a:off x="108992" y="5960251"/>
                <a:ext cx="2619012" cy="29671"/>
              </a:xfrm>
              <a:custGeom>
                <a:avLst/>
                <a:gdLst>
                  <a:gd name="connsiteX0" fmla="*/ 0 w 2619012"/>
                  <a:gd name="connsiteY0" fmla="*/ 0 h 29671"/>
                  <a:gd name="connsiteX1" fmla="*/ 2619012 w 2619012"/>
                  <a:gd name="connsiteY1" fmla="*/ 0 h 29671"/>
                  <a:gd name="connsiteX2" fmla="*/ 2590143 w 2619012"/>
                  <a:gd name="connsiteY2" fmla="*/ 28868 h 29671"/>
                  <a:gd name="connsiteX3" fmla="*/ 28067 w 2619012"/>
                  <a:gd name="connsiteY3" fmla="*/ 29671 h 29671"/>
                  <a:gd name="connsiteX4" fmla="*/ 28869 w 2619012"/>
                  <a:gd name="connsiteY4" fmla="*/ 28869 h 29671"/>
                  <a:gd name="connsiteX5" fmla="*/ 0 w 2619012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9012" h="29671">
                    <a:moveTo>
                      <a:pt x="0" y="0"/>
                    </a:moveTo>
                    <a:lnTo>
                      <a:pt x="2619012" y="0"/>
                    </a:lnTo>
                    <a:lnTo>
                      <a:pt x="2590143" y="28868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7C3CD0B-2B41-C8CC-6637-7A73719EFADB}"/>
                  </a:ext>
                </a:extLst>
              </p:cNvPr>
              <p:cNvSpPr/>
              <p:nvPr userDrawn="1"/>
            </p:nvSpPr>
            <p:spPr>
              <a:xfrm>
                <a:off x="169937" y="6021196"/>
                <a:ext cx="2497122" cy="29670"/>
              </a:xfrm>
              <a:custGeom>
                <a:avLst/>
                <a:gdLst>
                  <a:gd name="connsiteX0" fmla="*/ 0 w 2497122"/>
                  <a:gd name="connsiteY0" fmla="*/ 0 h 29670"/>
                  <a:gd name="connsiteX1" fmla="*/ 2497122 w 2497122"/>
                  <a:gd name="connsiteY1" fmla="*/ 0 h 29670"/>
                  <a:gd name="connsiteX2" fmla="*/ 2468254 w 2497122"/>
                  <a:gd name="connsiteY2" fmla="*/ 28868 h 29670"/>
                  <a:gd name="connsiteX3" fmla="*/ 28066 w 2497122"/>
                  <a:gd name="connsiteY3" fmla="*/ 29670 h 29670"/>
                  <a:gd name="connsiteX4" fmla="*/ 28868 w 2497122"/>
                  <a:gd name="connsiteY4" fmla="*/ 28868 h 29670"/>
                  <a:gd name="connsiteX5" fmla="*/ 0 w 2497122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97122" h="29670">
                    <a:moveTo>
                      <a:pt x="0" y="0"/>
                    </a:moveTo>
                    <a:lnTo>
                      <a:pt x="2497122" y="0"/>
                    </a:lnTo>
                    <a:lnTo>
                      <a:pt x="2468254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577E3F06-6775-D158-54A0-38EF61DBA5B0}"/>
                  </a:ext>
                </a:extLst>
              </p:cNvPr>
              <p:cNvSpPr/>
              <p:nvPr userDrawn="1"/>
            </p:nvSpPr>
            <p:spPr>
              <a:xfrm>
                <a:off x="229279" y="6082140"/>
                <a:ext cx="2376837" cy="28869"/>
              </a:xfrm>
              <a:custGeom>
                <a:avLst/>
                <a:gdLst>
                  <a:gd name="connsiteX0" fmla="*/ 0 w 2376837"/>
                  <a:gd name="connsiteY0" fmla="*/ 0 h 28869"/>
                  <a:gd name="connsiteX1" fmla="*/ 2376837 w 2376837"/>
                  <a:gd name="connsiteY1" fmla="*/ 0 h 28869"/>
                  <a:gd name="connsiteX2" fmla="*/ 2347968 w 2376837"/>
                  <a:gd name="connsiteY2" fmla="*/ 28868 h 28869"/>
                  <a:gd name="connsiteX3" fmla="*/ 28868 w 2376837"/>
                  <a:gd name="connsiteY3" fmla="*/ 28869 h 28869"/>
                  <a:gd name="connsiteX4" fmla="*/ 0 w 2376837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837" h="28869">
                    <a:moveTo>
                      <a:pt x="0" y="0"/>
                    </a:moveTo>
                    <a:lnTo>
                      <a:pt x="2376837" y="0"/>
                    </a:lnTo>
                    <a:lnTo>
                      <a:pt x="2347968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AD0B0DA-7AD5-65BE-B23A-CC936097B6CB}"/>
                  </a:ext>
                </a:extLst>
              </p:cNvPr>
              <p:cNvSpPr/>
              <p:nvPr userDrawn="1"/>
            </p:nvSpPr>
            <p:spPr>
              <a:xfrm>
                <a:off x="290222" y="6143085"/>
                <a:ext cx="2254948" cy="28868"/>
              </a:xfrm>
              <a:custGeom>
                <a:avLst/>
                <a:gdLst>
                  <a:gd name="connsiteX0" fmla="*/ 0 w 2254948"/>
                  <a:gd name="connsiteY0" fmla="*/ 0 h 28868"/>
                  <a:gd name="connsiteX1" fmla="*/ 2254948 w 2254948"/>
                  <a:gd name="connsiteY1" fmla="*/ 0 h 28868"/>
                  <a:gd name="connsiteX2" fmla="*/ 2226080 w 2254948"/>
                  <a:gd name="connsiteY2" fmla="*/ 28868 h 28868"/>
                  <a:gd name="connsiteX3" fmla="*/ 28868 w 2254948"/>
                  <a:gd name="connsiteY3" fmla="*/ 28868 h 28868"/>
                  <a:gd name="connsiteX4" fmla="*/ 0 w 2254948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4948" h="28868">
                    <a:moveTo>
                      <a:pt x="0" y="0"/>
                    </a:moveTo>
                    <a:lnTo>
                      <a:pt x="2254948" y="0"/>
                    </a:lnTo>
                    <a:lnTo>
                      <a:pt x="2226080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E1CDB24-E0BF-047E-DE08-990FC862FAF0}"/>
                  </a:ext>
                </a:extLst>
              </p:cNvPr>
              <p:cNvSpPr/>
              <p:nvPr userDrawn="1"/>
            </p:nvSpPr>
            <p:spPr>
              <a:xfrm>
                <a:off x="351970" y="6203227"/>
                <a:ext cx="2133059" cy="29671"/>
              </a:xfrm>
              <a:custGeom>
                <a:avLst/>
                <a:gdLst>
                  <a:gd name="connsiteX0" fmla="*/ 2133059 w 2133059"/>
                  <a:gd name="connsiteY0" fmla="*/ 0 h 29671"/>
                  <a:gd name="connsiteX1" fmla="*/ 2104190 w 2133059"/>
                  <a:gd name="connsiteY1" fmla="*/ 28869 h 29671"/>
                  <a:gd name="connsiteX2" fmla="*/ 28066 w 2133059"/>
                  <a:gd name="connsiteY2" fmla="*/ 29671 h 29671"/>
                  <a:gd name="connsiteX3" fmla="*/ 28868 w 2133059"/>
                  <a:gd name="connsiteY3" fmla="*/ 28869 h 29671"/>
                  <a:gd name="connsiteX4" fmla="*/ 0 w 2133059"/>
                  <a:gd name="connsiteY4" fmla="*/ 1 h 29671"/>
                  <a:gd name="connsiteX5" fmla="*/ 2133059 w 2133059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3059" h="29671">
                    <a:moveTo>
                      <a:pt x="2133059" y="0"/>
                    </a:moveTo>
                    <a:lnTo>
                      <a:pt x="2104190" y="28869"/>
                    </a:lnTo>
                    <a:lnTo>
                      <a:pt x="28066" y="29671"/>
                    </a:lnTo>
                    <a:lnTo>
                      <a:pt x="28868" y="28869"/>
                    </a:lnTo>
                    <a:lnTo>
                      <a:pt x="0" y="1"/>
                    </a:lnTo>
                    <a:lnTo>
                      <a:pt x="213305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B699080-9DB5-2A0A-0175-5B35D16A18C5}"/>
                  </a:ext>
                </a:extLst>
              </p:cNvPr>
              <p:cNvSpPr/>
              <p:nvPr userDrawn="1"/>
            </p:nvSpPr>
            <p:spPr>
              <a:xfrm>
                <a:off x="411310" y="6264172"/>
                <a:ext cx="2012774" cy="28868"/>
              </a:xfrm>
              <a:custGeom>
                <a:avLst/>
                <a:gdLst>
                  <a:gd name="connsiteX0" fmla="*/ 0 w 2012774"/>
                  <a:gd name="connsiteY0" fmla="*/ 0 h 28868"/>
                  <a:gd name="connsiteX1" fmla="*/ 2012774 w 2012774"/>
                  <a:gd name="connsiteY1" fmla="*/ 0 h 28868"/>
                  <a:gd name="connsiteX2" fmla="*/ 1983905 w 2012774"/>
                  <a:gd name="connsiteY2" fmla="*/ 28868 h 28868"/>
                  <a:gd name="connsiteX3" fmla="*/ 28868 w 2012774"/>
                  <a:gd name="connsiteY3" fmla="*/ 28868 h 28868"/>
                  <a:gd name="connsiteX4" fmla="*/ 0 w 201277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2774" h="28868">
                    <a:moveTo>
                      <a:pt x="0" y="0"/>
                    </a:moveTo>
                    <a:lnTo>
                      <a:pt x="2012774" y="0"/>
                    </a:lnTo>
                    <a:lnTo>
                      <a:pt x="1983905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B73C3F4-0AFA-EFB7-9B10-4BEFE55C85A2}"/>
                  </a:ext>
                </a:extLst>
              </p:cNvPr>
              <p:cNvSpPr/>
              <p:nvPr userDrawn="1"/>
            </p:nvSpPr>
            <p:spPr>
              <a:xfrm>
                <a:off x="472255" y="6325117"/>
                <a:ext cx="1890884" cy="28868"/>
              </a:xfrm>
              <a:custGeom>
                <a:avLst/>
                <a:gdLst>
                  <a:gd name="connsiteX0" fmla="*/ 0 w 1890884"/>
                  <a:gd name="connsiteY0" fmla="*/ 0 h 28868"/>
                  <a:gd name="connsiteX1" fmla="*/ 1890884 w 1890884"/>
                  <a:gd name="connsiteY1" fmla="*/ 0 h 28868"/>
                  <a:gd name="connsiteX2" fmla="*/ 1862016 w 1890884"/>
                  <a:gd name="connsiteY2" fmla="*/ 28868 h 28868"/>
                  <a:gd name="connsiteX3" fmla="*/ 28868 w 1890884"/>
                  <a:gd name="connsiteY3" fmla="*/ 28868 h 28868"/>
                  <a:gd name="connsiteX4" fmla="*/ 0 w 1890884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0884" h="28868">
                    <a:moveTo>
                      <a:pt x="0" y="0"/>
                    </a:moveTo>
                    <a:lnTo>
                      <a:pt x="1890884" y="0"/>
                    </a:lnTo>
                    <a:lnTo>
                      <a:pt x="1862016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8A0E838-891A-7463-B7C0-BF8D86E035C7}"/>
                  </a:ext>
                </a:extLst>
              </p:cNvPr>
              <p:cNvSpPr/>
              <p:nvPr userDrawn="1"/>
            </p:nvSpPr>
            <p:spPr>
              <a:xfrm>
                <a:off x="533199" y="6386061"/>
                <a:ext cx="1768996" cy="28869"/>
              </a:xfrm>
              <a:custGeom>
                <a:avLst/>
                <a:gdLst>
                  <a:gd name="connsiteX0" fmla="*/ 0 w 1768996"/>
                  <a:gd name="connsiteY0" fmla="*/ 0 h 28869"/>
                  <a:gd name="connsiteX1" fmla="*/ 1768996 w 1768996"/>
                  <a:gd name="connsiteY1" fmla="*/ 0 h 28869"/>
                  <a:gd name="connsiteX2" fmla="*/ 1740128 w 1768996"/>
                  <a:gd name="connsiteY2" fmla="*/ 28868 h 28869"/>
                  <a:gd name="connsiteX3" fmla="*/ 28869 w 1768996"/>
                  <a:gd name="connsiteY3" fmla="*/ 28869 h 28869"/>
                  <a:gd name="connsiteX4" fmla="*/ 0 w 1768996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8996" h="28869">
                    <a:moveTo>
                      <a:pt x="0" y="0"/>
                    </a:moveTo>
                    <a:lnTo>
                      <a:pt x="1768996" y="0"/>
                    </a:lnTo>
                    <a:lnTo>
                      <a:pt x="1740128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6D312D8-981B-78AF-7A44-2DD5920F462F}"/>
                  </a:ext>
                </a:extLst>
              </p:cNvPr>
              <p:cNvSpPr/>
              <p:nvPr userDrawn="1"/>
            </p:nvSpPr>
            <p:spPr>
              <a:xfrm>
                <a:off x="594946" y="6446204"/>
                <a:ext cx="1647106" cy="29670"/>
              </a:xfrm>
              <a:custGeom>
                <a:avLst/>
                <a:gdLst>
                  <a:gd name="connsiteX0" fmla="*/ 0 w 1647106"/>
                  <a:gd name="connsiteY0" fmla="*/ 0 h 29670"/>
                  <a:gd name="connsiteX1" fmla="*/ 1647106 w 1647106"/>
                  <a:gd name="connsiteY1" fmla="*/ 0 h 29670"/>
                  <a:gd name="connsiteX2" fmla="*/ 1618238 w 1647106"/>
                  <a:gd name="connsiteY2" fmla="*/ 28868 h 29670"/>
                  <a:gd name="connsiteX3" fmla="*/ 28066 w 1647106"/>
                  <a:gd name="connsiteY3" fmla="*/ 29670 h 29670"/>
                  <a:gd name="connsiteX4" fmla="*/ 28868 w 1647106"/>
                  <a:gd name="connsiteY4" fmla="*/ 28868 h 29670"/>
                  <a:gd name="connsiteX5" fmla="*/ 0 w 1647106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7106" h="29670">
                    <a:moveTo>
                      <a:pt x="0" y="0"/>
                    </a:moveTo>
                    <a:lnTo>
                      <a:pt x="1647106" y="0"/>
                    </a:lnTo>
                    <a:lnTo>
                      <a:pt x="1618238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484A04-322E-F0F3-FFC4-433943F2D1F5}"/>
                  </a:ext>
                </a:extLst>
              </p:cNvPr>
              <p:cNvSpPr/>
              <p:nvPr userDrawn="1"/>
            </p:nvSpPr>
            <p:spPr>
              <a:xfrm>
                <a:off x="654287" y="6507148"/>
                <a:ext cx="1526821" cy="28869"/>
              </a:xfrm>
              <a:custGeom>
                <a:avLst/>
                <a:gdLst>
                  <a:gd name="connsiteX0" fmla="*/ 0 w 1526821"/>
                  <a:gd name="connsiteY0" fmla="*/ 0 h 28869"/>
                  <a:gd name="connsiteX1" fmla="*/ 1526821 w 1526821"/>
                  <a:gd name="connsiteY1" fmla="*/ 0 h 28869"/>
                  <a:gd name="connsiteX2" fmla="*/ 1497952 w 1526821"/>
                  <a:gd name="connsiteY2" fmla="*/ 28868 h 28869"/>
                  <a:gd name="connsiteX3" fmla="*/ 28868 w 1526821"/>
                  <a:gd name="connsiteY3" fmla="*/ 28869 h 28869"/>
                  <a:gd name="connsiteX4" fmla="*/ 0 w 1526821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6821" h="28869">
                    <a:moveTo>
                      <a:pt x="0" y="0"/>
                    </a:moveTo>
                    <a:lnTo>
                      <a:pt x="1526821" y="0"/>
                    </a:lnTo>
                    <a:lnTo>
                      <a:pt x="1497952" y="28868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66B9626-F374-9A93-1101-672A6B70A1CA}"/>
                  </a:ext>
                </a:extLst>
              </p:cNvPr>
              <p:cNvSpPr/>
              <p:nvPr userDrawn="1"/>
            </p:nvSpPr>
            <p:spPr>
              <a:xfrm>
                <a:off x="715231" y="6568093"/>
                <a:ext cx="1404932" cy="28868"/>
              </a:xfrm>
              <a:custGeom>
                <a:avLst/>
                <a:gdLst>
                  <a:gd name="connsiteX0" fmla="*/ 0 w 1404932"/>
                  <a:gd name="connsiteY0" fmla="*/ 0 h 28868"/>
                  <a:gd name="connsiteX1" fmla="*/ 1404932 w 1404932"/>
                  <a:gd name="connsiteY1" fmla="*/ 0 h 28868"/>
                  <a:gd name="connsiteX2" fmla="*/ 1376064 w 1404932"/>
                  <a:gd name="connsiteY2" fmla="*/ 28868 h 28868"/>
                  <a:gd name="connsiteX3" fmla="*/ 28868 w 1404932"/>
                  <a:gd name="connsiteY3" fmla="*/ 28868 h 28868"/>
                  <a:gd name="connsiteX4" fmla="*/ 0 w 1404932"/>
                  <a:gd name="connsiteY4" fmla="*/ 0 h 2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4932" h="28868">
                    <a:moveTo>
                      <a:pt x="0" y="0"/>
                    </a:moveTo>
                    <a:lnTo>
                      <a:pt x="1404932" y="0"/>
                    </a:lnTo>
                    <a:lnTo>
                      <a:pt x="1376064" y="28868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D9F8A6B-F15B-AD8F-F54A-1C2A54A0EBAD}"/>
                  </a:ext>
                </a:extLst>
              </p:cNvPr>
              <p:cNvSpPr/>
              <p:nvPr userDrawn="1"/>
            </p:nvSpPr>
            <p:spPr>
              <a:xfrm>
                <a:off x="776977" y="6628235"/>
                <a:ext cx="1283044" cy="29671"/>
              </a:xfrm>
              <a:custGeom>
                <a:avLst/>
                <a:gdLst>
                  <a:gd name="connsiteX0" fmla="*/ 1283044 w 1283044"/>
                  <a:gd name="connsiteY0" fmla="*/ 0 h 29671"/>
                  <a:gd name="connsiteX1" fmla="*/ 1254175 w 1283044"/>
                  <a:gd name="connsiteY1" fmla="*/ 28869 h 29671"/>
                  <a:gd name="connsiteX2" fmla="*/ 28067 w 1283044"/>
                  <a:gd name="connsiteY2" fmla="*/ 29671 h 29671"/>
                  <a:gd name="connsiteX3" fmla="*/ 28869 w 1283044"/>
                  <a:gd name="connsiteY3" fmla="*/ 28869 h 29671"/>
                  <a:gd name="connsiteX4" fmla="*/ 0 w 1283044"/>
                  <a:gd name="connsiteY4" fmla="*/ 1 h 29671"/>
                  <a:gd name="connsiteX5" fmla="*/ 1283044 w 1283044"/>
                  <a:gd name="connsiteY5" fmla="*/ 0 h 2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3044" h="29671">
                    <a:moveTo>
                      <a:pt x="1283044" y="0"/>
                    </a:moveTo>
                    <a:lnTo>
                      <a:pt x="1254175" y="28869"/>
                    </a:lnTo>
                    <a:lnTo>
                      <a:pt x="28067" y="29671"/>
                    </a:lnTo>
                    <a:lnTo>
                      <a:pt x="28869" y="28869"/>
                    </a:lnTo>
                    <a:lnTo>
                      <a:pt x="0" y="1"/>
                    </a:lnTo>
                    <a:lnTo>
                      <a:pt x="128304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4292DB8-A6C4-9D98-EAB2-7CDA215FF410}"/>
                  </a:ext>
                </a:extLst>
              </p:cNvPr>
              <p:cNvSpPr/>
              <p:nvPr userDrawn="1"/>
            </p:nvSpPr>
            <p:spPr>
              <a:xfrm>
                <a:off x="837922" y="6689180"/>
                <a:ext cx="1161154" cy="29670"/>
              </a:xfrm>
              <a:custGeom>
                <a:avLst/>
                <a:gdLst>
                  <a:gd name="connsiteX0" fmla="*/ 0 w 1161154"/>
                  <a:gd name="connsiteY0" fmla="*/ 0 h 29670"/>
                  <a:gd name="connsiteX1" fmla="*/ 1161154 w 1161154"/>
                  <a:gd name="connsiteY1" fmla="*/ 0 h 29670"/>
                  <a:gd name="connsiteX2" fmla="*/ 1132285 w 1161154"/>
                  <a:gd name="connsiteY2" fmla="*/ 28868 h 29670"/>
                  <a:gd name="connsiteX3" fmla="*/ 28066 w 1161154"/>
                  <a:gd name="connsiteY3" fmla="*/ 29670 h 29670"/>
                  <a:gd name="connsiteX4" fmla="*/ 28868 w 1161154"/>
                  <a:gd name="connsiteY4" fmla="*/ 28868 h 29670"/>
                  <a:gd name="connsiteX5" fmla="*/ 0 w 1161154"/>
                  <a:gd name="connsiteY5" fmla="*/ 0 h 2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154" h="29670">
                    <a:moveTo>
                      <a:pt x="0" y="0"/>
                    </a:moveTo>
                    <a:lnTo>
                      <a:pt x="1161154" y="0"/>
                    </a:lnTo>
                    <a:lnTo>
                      <a:pt x="1132285" y="28868"/>
                    </a:lnTo>
                    <a:lnTo>
                      <a:pt x="28066" y="29670"/>
                    </a:lnTo>
                    <a:lnTo>
                      <a:pt x="28868" y="288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18AE73D-76C5-7A74-77D2-A404E9C1C007}"/>
                  </a:ext>
                </a:extLst>
              </p:cNvPr>
              <p:cNvSpPr/>
              <p:nvPr userDrawn="1"/>
            </p:nvSpPr>
            <p:spPr>
              <a:xfrm>
                <a:off x="897263" y="6750124"/>
                <a:ext cx="1040868" cy="28869"/>
              </a:xfrm>
              <a:custGeom>
                <a:avLst/>
                <a:gdLst>
                  <a:gd name="connsiteX0" fmla="*/ 0 w 1040868"/>
                  <a:gd name="connsiteY0" fmla="*/ 0 h 28869"/>
                  <a:gd name="connsiteX1" fmla="*/ 1040868 w 1040868"/>
                  <a:gd name="connsiteY1" fmla="*/ 0 h 28869"/>
                  <a:gd name="connsiteX2" fmla="*/ 1012000 w 1040868"/>
                  <a:gd name="connsiteY2" fmla="*/ 28869 h 28869"/>
                  <a:gd name="connsiteX3" fmla="*/ 28868 w 1040868"/>
                  <a:gd name="connsiteY3" fmla="*/ 28869 h 28869"/>
                  <a:gd name="connsiteX4" fmla="*/ 0 w 1040868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868" h="28869">
                    <a:moveTo>
                      <a:pt x="0" y="0"/>
                    </a:moveTo>
                    <a:lnTo>
                      <a:pt x="1040868" y="0"/>
                    </a:lnTo>
                    <a:lnTo>
                      <a:pt x="1012000" y="28869"/>
                    </a:lnTo>
                    <a:lnTo>
                      <a:pt x="28868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36995915-BA4F-B060-FEDB-300B1EE10B19}"/>
                  </a:ext>
                </a:extLst>
              </p:cNvPr>
              <p:cNvSpPr/>
              <p:nvPr userDrawn="1"/>
            </p:nvSpPr>
            <p:spPr>
              <a:xfrm>
                <a:off x="958207" y="6811069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02445E8-30E9-F838-65B2-2D7065F36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960473" y="5801762"/>
              <a:ext cx="1075475" cy="1058335"/>
            </a:xfrm>
            <a:custGeom>
              <a:avLst/>
              <a:gdLst>
                <a:gd name="connsiteX0" fmla="*/ 1062720 w 1062720"/>
                <a:gd name="connsiteY0" fmla="*/ 0 h 1062720"/>
                <a:gd name="connsiteX1" fmla="*/ 1062720 w 1062720"/>
                <a:gd name="connsiteY1" fmla="*/ 1062720 h 1062720"/>
                <a:gd name="connsiteX2" fmla="*/ 0 w 1062720"/>
                <a:gd name="connsiteY2" fmla="*/ 1062720 h 1062720"/>
                <a:gd name="connsiteX3" fmla="*/ 1062720 w 1062720"/>
                <a:gd name="connsiteY3" fmla="*/ 0 h 106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2720" h="1062720">
                  <a:moveTo>
                    <a:pt x="1062720" y="0"/>
                  </a:moveTo>
                  <a:lnTo>
                    <a:pt x="1062720" y="1062720"/>
                  </a:lnTo>
                  <a:lnTo>
                    <a:pt x="0" y="1062720"/>
                  </a:lnTo>
                  <a:lnTo>
                    <a:pt x="10627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61E316-6D93-1214-30DD-3E2F24412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-7601" y="2930958"/>
              <a:ext cx="1128311" cy="2870805"/>
            </a:xfrm>
            <a:custGeom>
              <a:avLst/>
              <a:gdLst>
                <a:gd name="connsiteX0" fmla="*/ 1128311 w 1128311"/>
                <a:gd name="connsiteY0" fmla="*/ 0 h 2870805"/>
                <a:gd name="connsiteX1" fmla="*/ 1123909 w 1128311"/>
                <a:gd name="connsiteY1" fmla="*/ 2870805 h 2870805"/>
                <a:gd name="connsiteX2" fmla="*/ 0 w 1128311"/>
                <a:gd name="connsiteY2" fmla="*/ 1743443 h 2870805"/>
                <a:gd name="connsiteX3" fmla="*/ 0 w 1128311"/>
                <a:gd name="connsiteY3" fmla="*/ 1124856 h 2870805"/>
                <a:gd name="connsiteX4" fmla="*/ 1128311 w 1128311"/>
                <a:gd name="connsiteY4" fmla="*/ 0 h 2870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8311" h="2870805">
                  <a:moveTo>
                    <a:pt x="1128311" y="0"/>
                  </a:moveTo>
                  <a:lnTo>
                    <a:pt x="1123909" y="2870805"/>
                  </a:lnTo>
                  <a:lnTo>
                    <a:pt x="0" y="1743443"/>
                  </a:lnTo>
                  <a:lnTo>
                    <a:pt x="0" y="1124856"/>
                  </a:lnTo>
                  <a:lnTo>
                    <a:pt x="1128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DD72BB-B951-3FBD-938A-72703684E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26341" y="458327"/>
              <a:ext cx="2024298" cy="2024298"/>
            </a:xfrm>
            <a:custGeom>
              <a:avLst/>
              <a:gdLst>
                <a:gd name="connsiteX0" fmla="*/ 2024298 w 2024298"/>
                <a:gd name="connsiteY0" fmla="*/ 2024298 h 2024298"/>
                <a:gd name="connsiteX1" fmla="*/ 0 w 2024298"/>
                <a:gd name="connsiteY1" fmla="*/ 0 h 2024298"/>
                <a:gd name="connsiteX2" fmla="*/ 40826 w 2024298"/>
                <a:gd name="connsiteY2" fmla="*/ 0 h 2024298"/>
                <a:gd name="connsiteX3" fmla="*/ 2024298 w 2024298"/>
                <a:gd name="connsiteY3" fmla="*/ 1983472 h 2024298"/>
                <a:gd name="connsiteX4" fmla="*/ 2024298 w 2024298"/>
                <a:gd name="connsiteY4" fmla="*/ 2024298 h 2024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4298" h="2024298">
                  <a:moveTo>
                    <a:pt x="2024298" y="202429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2024298" y="1983472"/>
                  </a:lnTo>
                  <a:lnTo>
                    <a:pt x="2024298" y="202429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D452D90-48FE-2D63-EAEA-58D943C3D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08491" y="501416"/>
              <a:ext cx="1938109" cy="1938109"/>
            </a:xfrm>
            <a:custGeom>
              <a:avLst/>
              <a:gdLst>
                <a:gd name="connsiteX0" fmla="*/ 1938109 w 1938109"/>
                <a:gd name="connsiteY0" fmla="*/ 1938109 h 1938109"/>
                <a:gd name="connsiteX1" fmla="*/ 0 w 1938109"/>
                <a:gd name="connsiteY1" fmla="*/ 0 h 1938109"/>
                <a:gd name="connsiteX2" fmla="*/ 40826 w 1938109"/>
                <a:gd name="connsiteY2" fmla="*/ 0 h 1938109"/>
                <a:gd name="connsiteX3" fmla="*/ 1938109 w 1938109"/>
                <a:gd name="connsiteY3" fmla="*/ 1897283 h 1938109"/>
                <a:gd name="connsiteX4" fmla="*/ 1938109 w 1938109"/>
                <a:gd name="connsiteY4" fmla="*/ 1938109 h 193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109" h="1938109">
                  <a:moveTo>
                    <a:pt x="1938109" y="193810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938109" y="1897283"/>
                  </a:lnTo>
                  <a:lnTo>
                    <a:pt x="1938109" y="193810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31BC0A9-2D12-FF97-6979-AD394B111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90475" y="544906"/>
              <a:ext cx="1853055" cy="1851921"/>
            </a:xfrm>
            <a:custGeom>
              <a:avLst/>
              <a:gdLst>
                <a:gd name="connsiteX0" fmla="*/ 1851921 w 1853055"/>
                <a:gd name="connsiteY0" fmla="*/ 1851921 h 1851921"/>
                <a:gd name="connsiteX1" fmla="*/ 0 w 1853055"/>
                <a:gd name="connsiteY1" fmla="*/ 0 h 1851921"/>
                <a:gd name="connsiteX2" fmla="*/ 40826 w 1853055"/>
                <a:gd name="connsiteY2" fmla="*/ 0 h 1851921"/>
                <a:gd name="connsiteX3" fmla="*/ 1853055 w 1853055"/>
                <a:gd name="connsiteY3" fmla="*/ 1811094 h 1851921"/>
                <a:gd name="connsiteX4" fmla="*/ 1851920 w 1853055"/>
                <a:gd name="connsiteY4" fmla="*/ 1811094 h 1851921"/>
                <a:gd name="connsiteX5" fmla="*/ 1851921 w 1853055"/>
                <a:gd name="connsiteY5" fmla="*/ 1851921 h 185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055" h="1851921">
                  <a:moveTo>
                    <a:pt x="1851921" y="1851921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853055" y="1811094"/>
                  </a:lnTo>
                  <a:lnTo>
                    <a:pt x="1851920" y="1811094"/>
                  </a:lnTo>
                  <a:lnTo>
                    <a:pt x="1851921" y="185192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56526E8-592A-0906-C405-5E9CEB053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72624" y="587994"/>
              <a:ext cx="1766866" cy="1765732"/>
            </a:xfrm>
            <a:custGeom>
              <a:avLst/>
              <a:gdLst>
                <a:gd name="connsiteX0" fmla="*/ 1765732 w 1766866"/>
                <a:gd name="connsiteY0" fmla="*/ 1765732 h 1765732"/>
                <a:gd name="connsiteX1" fmla="*/ 0 w 1766866"/>
                <a:gd name="connsiteY1" fmla="*/ 0 h 1765732"/>
                <a:gd name="connsiteX2" fmla="*/ 40826 w 1766866"/>
                <a:gd name="connsiteY2" fmla="*/ 0 h 1765732"/>
                <a:gd name="connsiteX3" fmla="*/ 1766866 w 1766866"/>
                <a:gd name="connsiteY3" fmla="*/ 1724906 h 1765732"/>
                <a:gd name="connsiteX4" fmla="*/ 1765731 w 1766866"/>
                <a:gd name="connsiteY4" fmla="*/ 1724906 h 1765732"/>
                <a:gd name="connsiteX5" fmla="*/ 1765732 w 1766866"/>
                <a:gd name="connsiteY5" fmla="*/ 1765732 h 176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6866" h="1765732">
                  <a:moveTo>
                    <a:pt x="1765732" y="1765732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766866" y="1724906"/>
                  </a:lnTo>
                  <a:lnTo>
                    <a:pt x="1765731" y="1724906"/>
                  </a:lnTo>
                  <a:lnTo>
                    <a:pt x="1765732" y="1765732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0338A6-7966-BFCC-EDEC-EDA168773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55175" y="630117"/>
              <a:ext cx="1680678" cy="1680677"/>
            </a:xfrm>
            <a:custGeom>
              <a:avLst/>
              <a:gdLst>
                <a:gd name="connsiteX0" fmla="*/ 1680678 w 1680678"/>
                <a:gd name="connsiteY0" fmla="*/ 1680677 h 1680677"/>
                <a:gd name="connsiteX1" fmla="*/ 0 w 1680678"/>
                <a:gd name="connsiteY1" fmla="*/ 0 h 1680677"/>
                <a:gd name="connsiteX2" fmla="*/ 40826 w 1680678"/>
                <a:gd name="connsiteY2" fmla="*/ 0 h 1680677"/>
                <a:gd name="connsiteX3" fmla="*/ 1680678 w 1680678"/>
                <a:gd name="connsiteY3" fmla="*/ 1639851 h 1680677"/>
                <a:gd name="connsiteX4" fmla="*/ 1680678 w 1680678"/>
                <a:gd name="connsiteY4" fmla="*/ 1680677 h 168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0678" h="1680677">
                  <a:moveTo>
                    <a:pt x="1680678" y="168067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680678" y="1639851"/>
                  </a:lnTo>
                  <a:lnTo>
                    <a:pt x="1680678" y="168067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B10247B-49ED-C745-08D7-E9D9E0CC1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37325" y="673206"/>
              <a:ext cx="1594489" cy="1594489"/>
            </a:xfrm>
            <a:custGeom>
              <a:avLst/>
              <a:gdLst>
                <a:gd name="connsiteX0" fmla="*/ 1594489 w 1594489"/>
                <a:gd name="connsiteY0" fmla="*/ 1594489 h 1594489"/>
                <a:gd name="connsiteX1" fmla="*/ 0 w 1594489"/>
                <a:gd name="connsiteY1" fmla="*/ 0 h 1594489"/>
                <a:gd name="connsiteX2" fmla="*/ 40826 w 1594489"/>
                <a:gd name="connsiteY2" fmla="*/ 0 h 1594489"/>
                <a:gd name="connsiteX3" fmla="*/ 1594489 w 1594489"/>
                <a:gd name="connsiteY3" fmla="*/ 1553663 h 1594489"/>
                <a:gd name="connsiteX4" fmla="*/ 1594489 w 1594489"/>
                <a:gd name="connsiteY4" fmla="*/ 1594489 h 1594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4489" h="1594489">
                  <a:moveTo>
                    <a:pt x="1594489" y="1594489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94489" y="1553663"/>
                  </a:lnTo>
                  <a:lnTo>
                    <a:pt x="1594489" y="159448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3DAAE4F-65D1-740E-D286-9DC1641383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9309" y="716696"/>
              <a:ext cx="1509435" cy="1508300"/>
            </a:xfrm>
            <a:custGeom>
              <a:avLst/>
              <a:gdLst>
                <a:gd name="connsiteX0" fmla="*/ 1508301 w 1509435"/>
                <a:gd name="connsiteY0" fmla="*/ 1508300 h 1508300"/>
                <a:gd name="connsiteX1" fmla="*/ 0 w 1509435"/>
                <a:gd name="connsiteY1" fmla="*/ 0 h 1508300"/>
                <a:gd name="connsiteX2" fmla="*/ 40826 w 1509435"/>
                <a:gd name="connsiteY2" fmla="*/ 0 h 1508300"/>
                <a:gd name="connsiteX3" fmla="*/ 1509435 w 1509435"/>
                <a:gd name="connsiteY3" fmla="*/ 1467474 h 1508300"/>
                <a:gd name="connsiteX4" fmla="*/ 1508301 w 1509435"/>
                <a:gd name="connsiteY4" fmla="*/ 1467474 h 1508300"/>
                <a:gd name="connsiteX5" fmla="*/ 1508301 w 1509435"/>
                <a:gd name="connsiteY5" fmla="*/ 1508300 h 150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9435" h="1508300">
                  <a:moveTo>
                    <a:pt x="1508301" y="150830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509435" y="1467474"/>
                  </a:lnTo>
                  <a:lnTo>
                    <a:pt x="1508301" y="1467474"/>
                  </a:lnTo>
                  <a:lnTo>
                    <a:pt x="1508301" y="150830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E92CBF-DCD0-E175-CAFE-964B4FBBB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1859" y="758817"/>
              <a:ext cx="1423246" cy="1423247"/>
            </a:xfrm>
            <a:custGeom>
              <a:avLst/>
              <a:gdLst>
                <a:gd name="connsiteX0" fmla="*/ 1423246 w 1423246"/>
                <a:gd name="connsiteY0" fmla="*/ 1423247 h 1423247"/>
                <a:gd name="connsiteX1" fmla="*/ 0 w 1423246"/>
                <a:gd name="connsiteY1" fmla="*/ 0 h 1423247"/>
                <a:gd name="connsiteX2" fmla="*/ 40825 w 1423246"/>
                <a:gd name="connsiteY2" fmla="*/ 0 h 1423247"/>
                <a:gd name="connsiteX3" fmla="*/ 1423246 w 1423246"/>
                <a:gd name="connsiteY3" fmla="*/ 1382420 h 1423247"/>
                <a:gd name="connsiteX4" fmla="*/ 1423246 w 1423246"/>
                <a:gd name="connsiteY4" fmla="*/ 1423247 h 1423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3246" h="1423247">
                  <a:moveTo>
                    <a:pt x="1423246" y="1423247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423246" y="1382420"/>
                  </a:lnTo>
                  <a:lnTo>
                    <a:pt x="1423246" y="142324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658E735-D830-DCC7-6BFF-FC98B1857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991" y="801908"/>
              <a:ext cx="1337057" cy="1337057"/>
            </a:xfrm>
            <a:custGeom>
              <a:avLst/>
              <a:gdLst>
                <a:gd name="connsiteX0" fmla="*/ 1337057 w 1337057"/>
                <a:gd name="connsiteY0" fmla="*/ 1337057 h 1337057"/>
                <a:gd name="connsiteX1" fmla="*/ 0 w 1337057"/>
                <a:gd name="connsiteY1" fmla="*/ 0 h 1337057"/>
                <a:gd name="connsiteX2" fmla="*/ 40826 w 1337057"/>
                <a:gd name="connsiteY2" fmla="*/ 0 h 1337057"/>
                <a:gd name="connsiteX3" fmla="*/ 1337057 w 1337057"/>
                <a:gd name="connsiteY3" fmla="*/ 1296231 h 1337057"/>
                <a:gd name="connsiteX4" fmla="*/ 1337057 w 1337057"/>
                <a:gd name="connsiteY4" fmla="*/ 1337057 h 133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057" h="1337057">
                  <a:moveTo>
                    <a:pt x="1337057" y="133705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1337057" y="1296231"/>
                  </a:lnTo>
                  <a:lnTo>
                    <a:pt x="1337057" y="133705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EC8F14F-F069-C233-E45A-B31FD6524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33841" y="844997"/>
              <a:ext cx="1250869" cy="1250869"/>
            </a:xfrm>
            <a:custGeom>
              <a:avLst/>
              <a:gdLst>
                <a:gd name="connsiteX0" fmla="*/ 1250869 w 1250869"/>
                <a:gd name="connsiteY0" fmla="*/ 1250869 h 1250869"/>
                <a:gd name="connsiteX1" fmla="*/ 0 w 1250869"/>
                <a:gd name="connsiteY1" fmla="*/ 0 h 1250869"/>
                <a:gd name="connsiteX2" fmla="*/ 40825 w 1250869"/>
                <a:gd name="connsiteY2" fmla="*/ 0 h 1250869"/>
                <a:gd name="connsiteX3" fmla="*/ 1250869 w 1250869"/>
                <a:gd name="connsiteY3" fmla="*/ 1210042 h 1250869"/>
                <a:gd name="connsiteX4" fmla="*/ 1250869 w 1250869"/>
                <a:gd name="connsiteY4" fmla="*/ 1250869 h 1250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0869" h="1250869">
                  <a:moveTo>
                    <a:pt x="1250869" y="1250869"/>
                  </a:moveTo>
                  <a:lnTo>
                    <a:pt x="0" y="0"/>
                  </a:lnTo>
                  <a:lnTo>
                    <a:pt x="40825" y="0"/>
                  </a:lnTo>
                  <a:lnTo>
                    <a:pt x="1250869" y="1210042"/>
                  </a:lnTo>
                  <a:lnTo>
                    <a:pt x="1250869" y="1250869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9A3C1A-72A2-FA38-5B17-A8C45EE5F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51857" y="888486"/>
              <a:ext cx="1165814" cy="1164680"/>
            </a:xfrm>
            <a:custGeom>
              <a:avLst/>
              <a:gdLst>
                <a:gd name="connsiteX0" fmla="*/ 1164680 w 1165814"/>
                <a:gd name="connsiteY0" fmla="*/ 1164680 h 1164680"/>
                <a:gd name="connsiteX1" fmla="*/ 0 w 1165814"/>
                <a:gd name="connsiteY1" fmla="*/ 1 h 1164680"/>
                <a:gd name="connsiteX2" fmla="*/ 40825 w 1165814"/>
                <a:gd name="connsiteY2" fmla="*/ 0 h 1164680"/>
                <a:gd name="connsiteX3" fmla="*/ 1165814 w 1165814"/>
                <a:gd name="connsiteY3" fmla="*/ 1123854 h 1164680"/>
                <a:gd name="connsiteX4" fmla="*/ 1164680 w 1165814"/>
                <a:gd name="connsiteY4" fmla="*/ 1123854 h 1164680"/>
                <a:gd name="connsiteX5" fmla="*/ 1164680 w 1165814"/>
                <a:gd name="connsiteY5" fmla="*/ 1164680 h 116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5814" h="1164680">
                  <a:moveTo>
                    <a:pt x="1164680" y="1164680"/>
                  </a:moveTo>
                  <a:lnTo>
                    <a:pt x="0" y="1"/>
                  </a:lnTo>
                  <a:lnTo>
                    <a:pt x="40825" y="0"/>
                  </a:lnTo>
                  <a:lnTo>
                    <a:pt x="1165814" y="1123854"/>
                  </a:lnTo>
                  <a:lnTo>
                    <a:pt x="1164680" y="1123854"/>
                  </a:lnTo>
                  <a:lnTo>
                    <a:pt x="1164680" y="116468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4A977E3-C45F-E647-E347-501AEB3BC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69307" y="930608"/>
              <a:ext cx="1079626" cy="1079626"/>
            </a:xfrm>
            <a:custGeom>
              <a:avLst/>
              <a:gdLst>
                <a:gd name="connsiteX0" fmla="*/ 1079626 w 1079626"/>
                <a:gd name="connsiteY0" fmla="*/ 1079626 h 1079626"/>
                <a:gd name="connsiteX1" fmla="*/ 0 w 1079626"/>
                <a:gd name="connsiteY1" fmla="*/ 1 h 1079626"/>
                <a:gd name="connsiteX2" fmla="*/ 40826 w 1079626"/>
                <a:gd name="connsiteY2" fmla="*/ 0 h 1079626"/>
                <a:gd name="connsiteX3" fmla="*/ 1079626 w 1079626"/>
                <a:gd name="connsiteY3" fmla="*/ 1038800 h 1079626"/>
                <a:gd name="connsiteX4" fmla="*/ 1079626 w 1079626"/>
                <a:gd name="connsiteY4" fmla="*/ 1079626 h 1079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626" h="1079626">
                  <a:moveTo>
                    <a:pt x="1079626" y="1079626"/>
                  </a:moveTo>
                  <a:lnTo>
                    <a:pt x="0" y="1"/>
                  </a:lnTo>
                  <a:lnTo>
                    <a:pt x="40826" y="0"/>
                  </a:lnTo>
                  <a:lnTo>
                    <a:pt x="1079626" y="1038800"/>
                  </a:lnTo>
                  <a:lnTo>
                    <a:pt x="1079626" y="1079626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F5CFACC-F46D-636A-B4BC-96A81F933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87157" y="973697"/>
              <a:ext cx="993437" cy="993438"/>
            </a:xfrm>
            <a:custGeom>
              <a:avLst/>
              <a:gdLst>
                <a:gd name="connsiteX0" fmla="*/ 993437 w 993437"/>
                <a:gd name="connsiteY0" fmla="*/ 993438 h 993438"/>
                <a:gd name="connsiteX1" fmla="*/ 0 w 993437"/>
                <a:gd name="connsiteY1" fmla="*/ 0 h 993438"/>
                <a:gd name="connsiteX2" fmla="*/ 40825 w 993437"/>
                <a:gd name="connsiteY2" fmla="*/ 1 h 993438"/>
                <a:gd name="connsiteX3" fmla="*/ 993437 w 993437"/>
                <a:gd name="connsiteY3" fmla="*/ 952612 h 993438"/>
                <a:gd name="connsiteX4" fmla="*/ 993437 w 993437"/>
                <a:gd name="connsiteY4" fmla="*/ 993438 h 99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437" h="993438">
                  <a:moveTo>
                    <a:pt x="993437" y="993438"/>
                  </a:moveTo>
                  <a:lnTo>
                    <a:pt x="0" y="0"/>
                  </a:lnTo>
                  <a:lnTo>
                    <a:pt x="40825" y="1"/>
                  </a:lnTo>
                  <a:lnTo>
                    <a:pt x="993437" y="952612"/>
                  </a:lnTo>
                  <a:lnTo>
                    <a:pt x="993437" y="99343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FD95DF7-44CE-C472-8A5C-778022112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05173" y="1017188"/>
              <a:ext cx="908383" cy="907248"/>
            </a:xfrm>
            <a:custGeom>
              <a:avLst/>
              <a:gdLst>
                <a:gd name="connsiteX0" fmla="*/ 907249 w 908383"/>
                <a:gd name="connsiteY0" fmla="*/ 907248 h 907248"/>
                <a:gd name="connsiteX1" fmla="*/ 0 w 908383"/>
                <a:gd name="connsiteY1" fmla="*/ 0 h 907248"/>
                <a:gd name="connsiteX2" fmla="*/ 40827 w 908383"/>
                <a:gd name="connsiteY2" fmla="*/ 0 h 907248"/>
                <a:gd name="connsiteX3" fmla="*/ 908383 w 908383"/>
                <a:gd name="connsiteY3" fmla="*/ 866422 h 907248"/>
                <a:gd name="connsiteX4" fmla="*/ 907249 w 908383"/>
                <a:gd name="connsiteY4" fmla="*/ 866422 h 907248"/>
                <a:gd name="connsiteX5" fmla="*/ 907249 w 908383"/>
                <a:gd name="connsiteY5" fmla="*/ 907248 h 90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8383" h="907248">
                  <a:moveTo>
                    <a:pt x="907249" y="907248"/>
                  </a:moveTo>
                  <a:lnTo>
                    <a:pt x="0" y="0"/>
                  </a:lnTo>
                  <a:lnTo>
                    <a:pt x="40827" y="0"/>
                  </a:lnTo>
                  <a:lnTo>
                    <a:pt x="908383" y="866422"/>
                  </a:lnTo>
                  <a:lnTo>
                    <a:pt x="907249" y="866422"/>
                  </a:lnTo>
                  <a:lnTo>
                    <a:pt x="907249" y="90724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16B77B9-F81A-A804-EB61-67ED7223FE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23024" y="1060277"/>
              <a:ext cx="822195" cy="821061"/>
            </a:xfrm>
            <a:custGeom>
              <a:avLst/>
              <a:gdLst>
                <a:gd name="connsiteX0" fmla="*/ 821060 w 822195"/>
                <a:gd name="connsiteY0" fmla="*/ 821061 h 821061"/>
                <a:gd name="connsiteX1" fmla="*/ 0 w 822195"/>
                <a:gd name="connsiteY1" fmla="*/ 0 h 821061"/>
                <a:gd name="connsiteX2" fmla="*/ 40826 w 822195"/>
                <a:gd name="connsiteY2" fmla="*/ 1 h 821061"/>
                <a:gd name="connsiteX3" fmla="*/ 822195 w 822195"/>
                <a:gd name="connsiteY3" fmla="*/ 780235 h 821061"/>
                <a:gd name="connsiteX4" fmla="*/ 821060 w 822195"/>
                <a:gd name="connsiteY4" fmla="*/ 780235 h 821061"/>
                <a:gd name="connsiteX5" fmla="*/ 821060 w 822195"/>
                <a:gd name="connsiteY5" fmla="*/ 821061 h 821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2195" h="821061">
                  <a:moveTo>
                    <a:pt x="821060" y="821061"/>
                  </a:moveTo>
                  <a:lnTo>
                    <a:pt x="0" y="0"/>
                  </a:lnTo>
                  <a:lnTo>
                    <a:pt x="40826" y="1"/>
                  </a:lnTo>
                  <a:lnTo>
                    <a:pt x="822195" y="780235"/>
                  </a:lnTo>
                  <a:lnTo>
                    <a:pt x="821060" y="780235"/>
                  </a:lnTo>
                  <a:lnTo>
                    <a:pt x="821060" y="821061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89986F9-56C4-18CB-AABF-E06B9F0BD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40475" y="1102398"/>
              <a:ext cx="736006" cy="736005"/>
            </a:xfrm>
            <a:custGeom>
              <a:avLst/>
              <a:gdLst>
                <a:gd name="connsiteX0" fmla="*/ 736005 w 736006"/>
                <a:gd name="connsiteY0" fmla="*/ 736005 h 736005"/>
                <a:gd name="connsiteX1" fmla="*/ 0 w 736006"/>
                <a:gd name="connsiteY1" fmla="*/ 0 h 736005"/>
                <a:gd name="connsiteX2" fmla="*/ 40826 w 736006"/>
                <a:gd name="connsiteY2" fmla="*/ 0 h 736005"/>
                <a:gd name="connsiteX3" fmla="*/ 736006 w 736006"/>
                <a:gd name="connsiteY3" fmla="*/ 695179 h 736005"/>
                <a:gd name="connsiteX4" fmla="*/ 736005 w 736006"/>
                <a:gd name="connsiteY4" fmla="*/ 736005 h 73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6006" h="736005">
                  <a:moveTo>
                    <a:pt x="736005" y="736005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736006" y="695179"/>
                  </a:lnTo>
                  <a:lnTo>
                    <a:pt x="736005" y="736005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38BAB8A-7E1F-4BF1-1E84-E89F8CBDB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58323" y="1145488"/>
              <a:ext cx="649817" cy="649817"/>
            </a:xfrm>
            <a:custGeom>
              <a:avLst/>
              <a:gdLst>
                <a:gd name="connsiteX0" fmla="*/ 649817 w 649817"/>
                <a:gd name="connsiteY0" fmla="*/ 649817 h 649817"/>
                <a:gd name="connsiteX1" fmla="*/ 0 w 649817"/>
                <a:gd name="connsiteY1" fmla="*/ 0 h 649817"/>
                <a:gd name="connsiteX2" fmla="*/ 40826 w 649817"/>
                <a:gd name="connsiteY2" fmla="*/ 0 h 649817"/>
                <a:gd name="connsiteX3" fmla="*/ 649817 w 649817"/>
                <a:gd name="connsiteY3" fmla="*/ 608990 h 649817"/>
                <a:gd name="connsiteX4" fmla="*/ 649817 w 649817"/>
                <a:gd name="connsiteY4" fmla="*/ 649817 h 64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17" h="649817">
                  <a:moveTo>
                    <a:pt x="649817" y="649817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649817" y="608990"/>
                  </a:lnTo>
                  <a:lnTo>
                    <a:pt x="649817" y="649817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0A0D71D-13B9-B695-B463-985BC489A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3500280">
              <a:off x="-176338" y="1188978"/>
              <a:ext cx="564761" cy="563628"/>
            </a:xfrm>
            <a:custGeom>
              <a:avLst/>
              <a:gdLst>
                <a:gd name="connsiteX0" fmla="*/ 563628 w 564761"/>
                <a:gd name="connsiteY0" fmla="*/ 563628 h 563628"/>
                <a:gd name="connsiteX1" fmla="*/ 0 w 564761"/>
                <a:gd name="connsiteY1" fmla="*/ 0 h 563628"/>
                <a:gd name="connsiteX2" fmla="*/ 40826 w 564761"/>
                <a:gd name="connsiteY2" fmla="*/ 0 h 563628"/>
                <a:gd name="connsiteX3" fmla="*/ 564761 w 564761"/>
                <a:gd name="connsiteY3" fmla="*/ 522802 h 563628"/>
                <a:gd name="connsiteX4" fmla="*/ 563629 w 564761"/>
                <a:gd name="connsiteY4" fmla="*/ 522802 h 563628"/>
                <a:gd name="connsiteX5" fmla="*/ 563628 w 564761"/>
                <a:gd name="connsiteY5" fmla="*/ 563628 h 563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761" h="563628">
                  <a:moveTo>
                    <a:pt x="563628" y="563628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564761" y="522802"/>
                  </a:lnTo>
                  <a:lnTo>
                    <a:pt x="563629" y="522802"/>
                  </a:lnTo>
                  <a:lnTo>
                    <a:pt x="563628" y="563628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60F97C-E2CB-6C16-3294-25A3351E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3500280">
              <a:off x="-194190" y="1232066"/>
              <a:ext cx="478574" cy="477440"/>
            </a:xfrm>
            <a:custGeom>
              <a:avLst/>
              <a:gdLst>
                <a:gd name="connsiteX0" fmla="*/ 478574 w 478574"/>
                <a:gd name="connsiteY0" fmla="*/ 477440 h 477440"/>
                <a:gd name="connsiteX1" fmla="*/ 0 w 478574"/>
                <a:gd name="connsiteY1" fmla="*/ 0 h 477440"/>
                <a:gd name="connsiteX2" fmla="*/ 40826 w 478574"/>
                <a:gd name="connsiteY2" fmla="*/ 0 h 477440"/>
                <a:gd name="connsiteX3" fmla="*/ 478573 w 478574"/>
                <a:gd name="connsiteY3" fmla="*/ 437747 h 477440"/>
                <a:gd name="connsiteX4" fmla="*/ 478574 w 478574"/>
                <a:gd name="connsiteY4" fmla="*/ 477440 h 47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74" h="477440">
                  <a:moveTo>
                    <a:pt x="478574" y="477440"/>
                  </a:moveTo>
                  <a:lnTo>
                    <a:pt x="0" y="0"/>
                  </a:lnTo>
                  <a:lnTo>
                    <a:pt x="40826" y="0"/>
                  </a:lnTo>
                  <a:lnTo>
                    <a:pt x="478573" y="437747"/>
                  </a:lnTo>
                  <a:lnTo>
                    <a:pt x="478574" y="477440"/>
                  </a:lnTo>
                  <a:close/>
                </a:path>
              </a:pathLst>
            </a:custGeom>
            <a:solidFill>
              <a:schemeClr val="tx2"/>
            </a:solidFill>
            <a:ln w="1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18A69A6-845A-3798-A5B1-B955282E2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202360" y="6829131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83EEBDA-6B5B-2BF4-FDE6-8A5113A17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89323" y="5806086"/>
              <a:ext cx="30139" cy="1051915"/>
            </a:xfrm>
            <a:custGeom>
              <a:avLst/>
              <a:gdLst>
                <a:gd name="connsiteX0" fmla="*/ 28833 w 30139"/>
                <a:gd name="connsiteY0" fmla="*/ 0 h 1051915"/>
                <a:gd name="connsiteX1" fmla="*/ 30139 w 30139"/>
                <a:gd name="connsiteY1" fmla="*/ 1051915 h 1051915"/>
                <a:gd name="connsiteX2" fmla="*/ 1271 w 30139"/>
                <a:gd name="connsiteY2" fmla="*/ 1051915 h 1051915"/>
                <a:gd name="connsiteX3" fmla="*/ 0 w 30139"/>
                <a:gd name="connsiteY3" fmla="*/ 28904 h 1051915"/>
                <a:gd name="connsiteX4" fmla="*/ 28833 w 30139"/>
                <a:gd name="connsiteY4" fmla="*/ 0 h 105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39" h="1051915">
                  <a:moveTo>
                    <a:pt x="28833" y="0"/>
                  </a:moveTo>
                  <a:lnTo>
                    <a:pt x="30139" y="1051915"/>
                  </a:lnTo>
                  <a:lnTo>
                    <a:pt x="1271" y="1051915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12E547-7D78-1137-86A3-C7CC00F3B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28453" y="5867106"/>
              <a:ext cx="30064" cy="990894"/>
            </a:xfrm>
            <a:custGeom>
              <a:avLst/>
              <a:gdLst>
                <a:gd name="connsiteX0" fmla="*/ 28833 w 30064"/>
                <a:gd name="connsiteY0" fmla="*/ 0 h 990894"/>
                <a:gd name="connsiteX1" fmla="*/ 30064 w 30064"/>
                <a:gd name="connsiteY1" fmla="*/ 990894 h 990894"/>
                <a:gd name="connsiteX2" fmla="*/ 1195 w 30064"/>
                <a:gd name="connsiteY2" fmla="*/ 990894 h 990894"/>
                <a:gd name="connsiteX3" fmla="*/ 0 w 30064"/>
                <a:gd name="connsiteY3" fmla="*/ 28904 h 990894"/>
                <a:gd name="connsiteX4" fmla="*/ 28833 w 30064"/>
                <a:gd name="connsiteY4" fmla="*/ 0 h 99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4" h="990894">
                  <a:moveTo>
                    <a:pt x="28833" y="0"/>
                  </a:moveTo>
                  <a:lnTo>
                    <a:pt x="30064" y="990894"/>
                  </a:lnTo>
                  <a:lnTo>
                    <a:pt x="1195" y="990894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4822932-EDC6-6C63-5AB1-ED94A2479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67584" y="5928926"/>
              <a:ext cx="30790" cy="929074"/>
            </a:xfrm>
            <a:custGeom>
              <a:avLst/>
              <a:gdLst>
                <a:gd name="connsiteX0" fmla="*/ 29636 w 30790"/>
                <a:gd name="connsiteY0" fmla="*/ 0 h 929074"/>
                <a:gd name="connsiteX1" fmla="*/ 30790 w 30790"/>
                <a:gd name="connsiteY1" fmla="*/ 929074 h 929074"/>
                <a:gd name="connsiteX2" fmla="*/ 1401 w 30790"/>
                <a:gd name="connsiteY2" fmla="*/ 929074 h 929074"/>
                <a:gd name="connsiteX3" fmla="*/ 0 w 30790"/>
                <a:gd name="connsiteY3" fmla="*/ 28104 h 929074"/>
                <a:gd name="connsiteX4" fmla="*/ 803 w 30790"/>
                <a:gd name="connsiteY4" fmla="*/ 28905 h 929074"/>
                <a:gd name="connsiteX5" fmla="*/ 29636 w 30790"/>
                <a:gd name="connsiteY5" fmla="*/ 0 h 92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90" h="929074">
                  <a:moveTo>
                    <a:pt x="29636" y="0"/>
                  </a:moveTo>
                  <a:lnTo>
                    <a:pt x="30790" y="929074"/>
                  </a:lnTo>
                  <a:lnTo>
                    <a:pt x="1401" y="929074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A6AD43-A216-5368-A252-19FEDCBEA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06717" y="5989948"/>
              <a:ext cx="30713" cy="868053"/>
            </a:xfrm>
            <a:custGeom>
              <a:avLst/>
              <a:gdLst>
                <a:gd name="connsiteX0" fmla="*/ 29635 w 30713"/>
                <a:gd name="connsiteY0" fmla="*/ 0 h 868053"/>
                <a:gd name="connsiteX1" fmla="*/ 30713 w 30713"/>
                <a:gd name="connsiteY1" fmla="*/ 868053 h 868053"/>
                <a:gd name="connsiteX2" fmla="*/ 1319 w 30713"/>
                <a:gd name="connsiteY2" fmla="*/ 868053 h 868053"/>
                <a:gd name="connsiteX3" fmla="*/ 0 w 30713"/>
                <a:gd name="connsiteY3" fmla="*/ 28103 h 868053"/>
                <a:gd name="connsiteX4" fmla="*/ 802 w 30713"/>
                <a:gd name="connsiteY4" fmla="*/ 28904 h 868053"/>
                <a:gd name="connsiteX5" fmla="*/ 29635 w 30713"/>
                <a:gd name="connsiteY5" fmla="*/ 0 h 86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3" h="868053">
                  <a:moveTo>
                    <a:pt x="29635" y="0"/>
                  </a:moveTo>
                  <a:lnTo>
                    <a:pt x="30713" y="868053"/>
                  </a:lnTo>
                  <a:lnTo>
                    <a:pt x="1319" y="868053"/>
                  </a:lnTo>
                  <a:lnTo>
                    <a:pt x="0" y="28103"/>
                  </a:lnTo>
                  <a:lnTo>
                    <a:pt x="802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088C168-8722-BD3D-F13A-2AFF50E3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46647" y="6049364"/>
              <a:ext cx="29838" cy="808636"/>
            </a:xfrm>
            <a:custGeom>
              <a:avLst/>
              <a:gdLst>
                <a:gd name="connsiteX0" fmla="*/ 28833 w 29838"/>
                <a:gd name="connsiteY0" fmla="*/ 0 h 808636"/>
                <a:gd name="connsiteX1" fmla="*/ 29838 w 29838"/>
                <a:gd name="connsiteY1" fmla="*/ 808636 h 808636"/>
                <a:gd name="connsiteX2" fmla="*/ 969 w 29838"/>
                <a:gd name="connsiteY2" fmla="*/ 808636 h 808636"/>
                <a:gd name="connsiteX3" fmla="*/ 0 w 29838"/>
                <a:gd name="connsiteY3" fmla="*/ 28904 h 808636"/>
                <a:gd name="connsiteX4" fmla="*/ 28833 w 29838"/>
                <a:gd name="connsiteY4" fmla="*/ 0 h 80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38" h="808636">
                  <a:moveTo>
                    <a:pt x="28833" y="0"/>
                  </a:moveTo>
                  <a:lnTo>
                    <a:pt x="29838" y="808636"/>
                  </a:lnTo>
                  <a:lnTo>
                    <a:pt x="969" y="808636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58D9B73-FC14-84D3-DC73-E14E2CEE0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85780" y="6110384"/>
              <a:ext cx="29761" cy="747617"/>
            </a:xfrm>
            <a:custGeom>
              <a:avLst/>
              <a:gdLst>
                <a:gd name="connsiteX0" fmla="*/ 28832 w 29761"/>
                <a:gd name="connsiteY0" fmla="*/ 0 h 747617"/>
                <a:gd name="connsiteX1" fmla="*/ 29761 w 29761"/>
                <a:gd name="connsiteY1" fmla="*/ 747617 h 747617"/>
                <a:gd name="connsiteX2" fmla="*/ 893 w 29761"/>
                <a:gd name="connsiteY2" fmla="*/ 747617 h 747617"/>
                <a:gd name="connsiteX3" fmla="*/ 0 w 29761"/>
                <a:gd name="connsiteY3" fmla="*/ 28905 h 747617"/>
                <a:gd name="connsiteX4" fmla="*/ 28832 w 29761"/>
                <a:gd name="connsiteY4" fmla="*/ 0 h 74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61" h="747617">
                  <a:moveTo>
                    <a:pt x="28832" y="0"/>
                  </a:moveTo>
                  <a:lnTo>
                    <a:pt x="29761" y="747617"/>
                  </a:lnTo>
                  <a:lnTo>
                    <a:pt x="893" y="747617"/>
                  </a:lnTo>
                  <a:lnTo>
                    <a:pt x="0" y="28905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C0E071C-F642-635A-9880-CBD1FFC4A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24911" y="6172206"/>
              <a:ext cx="30487" cy="685795"/>
            </a:xfrm>
            <a:custGeom>
              <a:avLst/>
              <a:gdLst>
                <a:gd name="connsiteX0" fmla="*/ 29635 w 30487"/>
                <a:gd name="connsiteY0" fmla="*/ 0 h 685795"/>
                <a:gd name="connsiteX1" fmla="*/ 30487 w 30487"/>
                <a:gd name="connsiteY1" fmla="*/ 685795 h 685795"/>
                <a:gd name="connsiteX2" fmla="*/ 1071 w 30487"/>
                <a:gd name="connsiteY2" fmla="*/ 685795 h 685795"/>
                <a:gd name="connsiteX3" fmla="*/ 0 w 30487"/>
                <a:gd name="connsiteY3" fmla="*/ 28103 h 685795"/>
                <a:gd name="connsiteX4" fmla="*/ 803 w 30487"/>
                <a:gd name="connsiteY4" fmla="*/ 28904 h 685795"/>
                <a:gd name="connsiteX5" fmla="*/ 29635 w 30487"/>
                <a:gd name="connsiteY5" fmla="*/ 0 h 6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487" h="685795">
                  <a:moveTo>
                    <a:pt x="29635" y="0"/>
                  </a:moveTo>
                  <a:lnTo>
                    <a:pt x="30487" y="685795"/>
                  </a:lnTo>
                  <a:lnTo>
                    <a:pt x="1071" y="685795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18913D9-6994-1F56-AB12-F441901A9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4843" y="6231622"/>
              <a:ext cx="29611" cy="626379"/>
            </a:xfrm>
            <a:custGeom>
              <a:avLst/>
              <a:gdLst>
                <a:gd name="connsiteX0" fmla="*/ 28833 w 29611"/>
                <a:gd name="connsiteY0" fmla="*/ 0 h 626379"/>
                <a:gd name="connsiteX1" fmla="*/ 29611 w 29611"/>
                <a:gd name="connsiteY1" fmla="*/ 626379 h 626379"/>
                <a:gd name="connsiteX2" fmla="*/ 742 w 29611"/>
                <a:gd name="connsiteY2" fmla="*/ 626379 h 626379"/>
                <a:gd name="connsiteX3" fmla="*/ 0 w 29611"/>
                <a:gd name="connsiteY3" fmla="*/ 28904 h 626379"/>
                <a:gd name="connsiteX4" fmla="*/ 28833 w 29611"/>
                <a:gd name="connsiteY4" fmla="*/ 0 h 626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1" h="626379">
                  <a:moveTo>
                    <a:pt x="28833" y="0"/>
                  </a:moveTo>
                  <a:lnTo>
                    <a:pt x="29611" y="626379"/>
                  </a:lnTo>
                  <a:lnTo>
                    <a:pt x="742" y="62637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CE091FA-65E6-D274-D504-F3C77D280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3974" y="6292642"/>
              <a:ext cx="29535" cy="565359"/>
            </a:xfrm>
            <a:custGeom>
              <a:avLst/>
              <a:gdLst>
                <a:gd name="connsiteX0" fmla="*/ 28833 w 29535"/>
                <a:gd name="connsiteY0" fmla="*/ 0 h 565359"/>
                <a:gd name="connsiteX1" fmla="*/ 29535 w 29535"/>
                <a:gd name="connsiteY1" fmla="*/ 565359 h 565359"/>
                <a:gd name="connsiteX2" fmla="*/ 666 w 29535"/>
                <a:gd name="connsiteY2" fmla="*/ 565359 h 565359"/>
                <a:gd name="connsiteX3" fmla="*/ 0 w 29535"/>
                <a:gd name="connsiteY3" fmla="*/ 28904 h 565359"/>
                <a:gd name="connsiteX4" fmla="*/ 28833 w 29535"/>
                <a:gd name="connsiteY4" fmla="*/ 0 h 5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565359">
                  <a:moveTo>
                    <a:pt x="28833" y="0"/>
                  </a:moveTo>
                  <a:lnTo>
                    <a:pt x="29535" y="565359"/>
                  </a:lnTo>
                  <a:lnTo>
                    <a:pt x="666" y="565359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2AEF5F-3157-2453-D8FC-DF27020F8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43104" y="6353662"/>
              <a:ext cx="29460" cy="504339"/>
            </a:xfrm>
            <a:custGeom>
              <a:avLst/>
              <a:gdLst>
                <a:gd name="connsiteX0" fmla="*/ 28833 w 29460"/>
                <a:gd name="connsiteY0" fmla="*/ 0 h 504339"/>
                <a:gd name="connsiteX1" fmla="*/ 29460 w 29460"/>
                <a:gd name="connsiteY1" fmla="*/ 504339 h 504339"/>
                <a:gd name="connsiteX2" fmla="*/ 591 w 29460"/>
                <a:gd name="connsiteY2" fmla="*/ 504339 h 504339"/>
                <a:gd name="connsiteX3" fmla="*/ 0 w 29460"/>
                <a:gd name="connsiteY3" fmla="*/ 28905 h 504339"/>
                <a:gd name="connsiteX4" fmla="*/ 28833 w 29460"/>
                <a:gd name="connsiteY4" fmla="*/ 0 h 504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60" h="504339">
                  <a:moveTo>
                    <a:pt x="28833" y="0"/>
                  </a:moveTo>
                  <a:lnTo>
                    <a:pt x="29460" y="504339"/>
                  </a:lnTo>
                  <a:lnTo>
                    <a:pt x="591" y="504339"/>
                  </a:lnTo>
                  <a:lnTo>
                    <a:pt x="0" y="28905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6827B64-B6B6-9C66-3E39-738433C43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82237" y="6415482"/>
              <a:ext cx="30185" cy="442518"/>
            </a:xfrm>
            <a:custGeom>
              <a:avLst/>
              <a:gdLst>
                <a:gd name="connsiteX0" fmla="*/ 29635 w 30185"/>
                <a:gd name="connsiteY0" fmla="*/ 0 h 442518"/>
                <a:gd name="connsiteX1" fmla="*/ 30185 w 30185"/>
                <a:gd name="connsiteY1" fmla="*/ 442518 h 442518"/>
                <a:gd name="connsiteX2" fmla="*/ 724 w 30185"/>
                <a:gd name="connsiteY2" fmla="*/ 442518 h 442518"/>
                <a:gd name="connsiteX3" fmla="*/ 0 w 30185"/>
                <a:gd name="connsiteY3" fmla="*/ 28104 h 442518"/>
                <a:gd name="connsiteX4" fmla="*/ 803 w 30185"/>
                <a:gd name="connsiteY4" fmla="*/ 28905 h 442518"/>
                <a:gd name="connsiteX5" fmla="*/ 29635 w 30185"/>
                <a:gd name="connsiteY5" fmla="*/ 0 h 4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185" h="442518">
                  <a:moveTo>
                    <a:pt x="29635" y="0"/>
                  </a:moveTo>
                  <a:lnTo>
                    <a:pt x="30185" y="442518"/>
                  </a:lnTo>
                  <a:lnTo>
                    <a:pt x="724" y="442518"/>
                  </a:lnTo>
                  <a:lnTo>
                    <a:pt x="0" y="28104"/>
                  </a:lnTo>
                  <a:lnTo>
                    <a:pt x="803" y="28905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D7A7897-3EC1-712E-14E9-44DBBFBC3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2168" y="6474900"/>
              <a:ext cx="29308" cy="383101"/>
            </a:xfrm>
            <a:custGeom>
              <a:avLst/>
              <a:gdLst>
                <a:gd name="connsiteX0" fmla="*/ 28832 w 29308"/>
                <a:gd name="connsiteY0" fmla="*/ 0 h 383101"/>
                <a:gd name="connsiteX1" fmla="*/ 29308 w 29308"/>
                <a:gd name="connsiteY1" fmla="*/ 383101 h 383101"/>
                <a:gd name="connsiteX2" fmla="*/ 440 w 29308"/>
                <a:gd name="connsiteY2" fmla="*/ 383101 h 383101"/>
                <a:gd name="connsiteX3" fmla="*/ 0 w 29308"/>
                <a:gd name="connsiteY3" fmla="*/ 28904 h 383101"/>
                <a:gd name="connsiteX4" fmla="*/ 28832 w 29308"/>
                <a:gd name="connsiteY4" fmla="*/ 0 h 383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08" h="383101">
                  <a:moveTo>
                    <a:pt x="28832" y="0"/>
                  </a:moveTo>
                  <a:lnTo>
                    <a:pt x="29308" y="383101"/>
                  </a:lnTo>
                  <a:lnTo>
                    <a:pt x="440" y="383101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A7C0587-A025-0473-C874-1572C7593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61300" y="6535920"/>
              <a:ext cx="29233" cy="322081"/>
            </a:xfrm>
            <a:custGeom>
              <a:avLst/>
              <a:gdLst>
                <a:gd name="connsiteX0" fmla="*/ 28833 w 29233"/>
                <a:gd name="connsiteY0" fmla="*/ 0 h 322081"/>
                <a:gd name="connsiteX1" fmla="*/ 29233 w 29233"/>
                <a:gd name="connsiteY1" fmla="*/ 322081 h 322081"/>
                <a:gd name="connsiteX2" fmla="*/ 364 w 29233"/>
                <a:gd name="connsiteY2" fmla="*/ 322081 h 322081"/>
                <a:gd name="connsiteX3" fmla="*/ 0 w 29233"/>
                <a:gd name="connsiteY3" fmla="*/ 28904 h 322081"/>
                <a:gd name="connsiteX4" fmla="*/ 28833 w 29233"/>
                <a:gd name="connsiteY4" fmla="*/ 0 h 322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33" h="322081">
                  <a:moveTo>
                    <a:pt x="28833" y="0"/>
                  </a:moveTo>
                  <a:lnTo>
                    <a:pt x="29233" y="322081"/>
                  </a:lnTo>
                  <a:lnTo>
                    <a:pt x="364" y="322081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14CAA1C-7A77-2417-C959-515AF56EF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00431" y="6597740"/>
              <a:ext cx="29959" cy="260260"/>
            </a:xfrm>
            <a:custGeom>
              <a:avLst/>
              <a:gdLst>
                <a:gd name="connsiteX0" fmla="*/ 29636 w 29959"/>
                <a:gd name="connsiteY0" fmla="*/ 0 h 260260"/>
                <a:gd name="connsiteX1" fmla="*/ 29959 w 29959"/>
                <a:gd name="connsiteY1" fmla="*/ 260260 h 260260"/>
                <a:gd name="connsiteX2" fmla="*/ 440 w 29959"/>
                <a:gd name="connsiteY2" fmla="*/ 260260 h 260260"/>
                <a:gd name="connsiteX3" fmla="*/ 0 w 29959"/>
                <a:gd name="connsiteY3" fmla="*/ 28104 h 260260"/>
                <a:gd name="connsiteX4" fmla="*/ 803 w 29959"/>
                <a:gd name="connsiteY4" fmla="*/ 28904 h 260260"/>
                <a:gd name="connsiteX5" fmla="*/ 29636 w 29959"/>
                <a:gd name="connsiteY5" fmla="*/ 0 h 2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959" h="260260">
                  <a:moveTo>
                    <a:pt x="29636" y="0"/>
                  </a:moveTo>
                  <a:lnTo>
                    <a:pt x="29959" y="260260"/>
                  </a:lnTo>
                  <a:lnTo>
                    <a:pt x="440" y="260260"/>
                  </a:lnTo>
                  <a:lnTo>
                    <a:pt x="0" y="28104"/>
                  </a:lnTo>
                  <a:lnTo>
                    <a:pt x="803" y="28904"/>
                  </a:lnTo>
                  <a:lnTo>
                    <a:pt x="29636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5536970-D64F-4E3A-A368-611E256E8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39562" y="6658760"/>
              <a:ext cx="29882" cy="199240"/>
            </a:xfrm>
            <a:custGeom>
              <a:avLst/>
              <a:gdLst>
                <a:gd name="connsiteX0" fmla="*/ 29635 w 29882"/>
                <a:gd name="connsiteY0" fmla="*/ 0 h 199240"/>
                <a:gd name="connsiteX1" fmla="*/ 29882 w 29882"/>
                <a:gd name="connsiteY1" fmla="*/ 199240 h 199240"/>
                <a:gd name="connsiteX2" fmla="*/ 337 w 29882"/>
                <a:gd name="connsiteY2" fmla="*/ 199240 h 199240"/>
                <a:gd name="connsiteX3" fmla="*/ 0 w 29882"/>
                <a:gd name="connsiteY3" fmla="*/ 28103 h 199240"/>
                <a:gd name="connsiteX4" fmla="*/ 803 w 29882"/>
                <a:gd name="connsiteY4" fmla="*/ 28904 h 199240"/>
                <a:gd name="connsiteX5" fmla="*/ 29635 w 29882"/>
                <a:gd name="connsiteY5" fmla="*/ 0 h 19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882" h="199240">
                  <a:moveTo>
                    <a:pt x="29635" y="0"/>
                  </a:moveTo>
                  <a:lnTo>
                    <a:pt x="29882" y="199240"/>
                  </a:lnTo>
                  <a:lnTo>
                    <a:pt x="337" y="199240"/>
                  </a:lnTo>
                  <a:lnTo>
                    <a:pt x="0" y="28103"/>
                  </a:lnTo>
                  <a:lnTo>
                    <a:pt x="803" y="28904"/>
                  </a:lnTo>
                  <a:lnTo>
                    <a:pt x="29635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1ACB4AB-AB8B-8D0E-9FDB-6A4FD84C2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79494" y="6718178"/>
              <a:ext cx="29006" cy="139823"/>
            </a:xfrm>
            <a:custGeom>
              <a:avLst/>
              <a:gdLst>
                <a:gd name="connsiteX0" fmla="*/ 28832 w 29006"/>
                <a:gd name="connsiteY0" fmla="*/ 0 h 139823"/>
                <a:gd name="connsiteX1" fmla="*/ 29006 w 29006"/>
                <a:gd name="connsiteY1" fmla="*/ 139823 h 139823"/>
                <a:gd name="connsiteX2" fmla="*/ 138 w 29006"/>
                <a:gd name="connsiteY2" fmla="*/ 139823 h 139823"/>
                <a:gd name="connsiteX3" fmla="*/ 0 w 29006"/>
                <a:gd name="connsiteY3" fmla="*/ 28904 h 139823"/>
                <a:gd name="connsiteX4" fmla="*/ 28832 w 29006"/>
                <a:gd name="connsiteY4" fmla="*/ 0 h 13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06" h="139823">
                  <a:moveTo>
                    <a:pt x="28832" y="0"/>
                  </a:moveTo>
                  <a:lnTo>
                    <a:pt x="29006" y="139823"/>
                  </a:lnTo>
                  <a:lnTo>
                    <a:pt x="138" y="139823"/>
                  </a:lnTo>
                  <a:lnTo>
                    <a:pt x="0" y="28904"/>
                  </a:lnTo>
                  <a:lnTo>
                    <a:pt x="28832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E8B9CEA-E681-8146-4E0F-8BDA94F27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8626" y="6779198"/>
              <a:ext cx="28931" cy="78803"/>
            </a:xfrm>
            <a:custGeom>
              <a:avLst/>
              <a:gdLst>
                <a:gd name="connsiteX0" fmla="*/ 28833 w 28931"/>
                <a:gd name="connsiteY0" fmla="*/ 0 h 78803"/>
                <a:gd name="connsiteX1" fmla="*/ 28931 w 28931"/>
                <a:gd name="connsiteY1" fmla="*/ 78803 h 78803"/>
                <a:gd name="connsiteX2" fmla="*/ 62 w 28931"/>
                <a:gd name="connsiteY2" fmla="*/ 78803 h 78803"/>
                <a:gd name="connsiteX3" fmla="*/ 0 w 28931"/>
                <a:gd name="connsiteY3" fmla="*/ 28904 h 78803"/>
                <a:gd name="connsiteX4" fmla="*/ 28833 w 28931"/>
                <a:gd name="connsiteY4" fmla="*/ 0 h 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31" h="78803">
                  <a:moveTo>
                    <a:pt x="28833" y="0"/>
                  </a:moveTo>
                  <a:lnTo>
                    <a:pt x="28931" y="78803"/>
                  </a:lnTo>
                  <a:lnTo>
                    <a:pt x="62" y="78803"/>
                  </a:lnTo>
                  <a:lnTo>
                    <a:pt x="0" y="28904"/>
                  </a:lnTo>
                  <a:lnTo>
                    <a:pt x="2883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732BC3B-48E9-4A84-461C-49012511A1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0452" y="6841018"/>
              <a:ext cx="16961" cy="16982"/>
            </a:xfrm>
            <a:custGeom>
              <a:avLst/>
              <a:gdLst>
                <a:gd name="connsiteX0" fmla="*/ 16940 w 16961"/>
                <a:gd name="connsiteY0" fmla="*/ 0 h 16982"/>
                <a:gd name="connsiteX1" fmla="*/ 16961 w 16961"/>
                <a:gd name="connsiteY1" fmla="*/ 16982 h 16982"/>
                <a:gd name="connsiteX2" fmla="*/ 0 w 16961"/>
                <a:gd name="connsiteY2" fmla="*/ 16982 h 16982"/>
                <a:gd name="connsiteX3" fmla="*/ 16940 w 16961"/>
                <a:gd name="connsiteY3" fmla="*/ 0 h 16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1" h="16982">
                  <a:moveTo>
                    <a:pt x="16940" y="0"/>
                  </a:moveTo>
                  <a:lnTo>
                    <a:pt x="16961" y="16982"/>
                  </a:lnTo>
                  <a:lnTo>
                    <a:pt x="0" y="16982"/>
                  </a:lnTo>
                  <a:lnTo>
                    <a:pt x="1694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8504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u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962441-913E-484B-806B-8AD5CE673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3209" y="-16980"/>
            <a:ext cx="4096193" cy="6874980"/>
            <a:chOff x="-33209" y="-16980"/>
            <a:chExt cx="4096193" cy="68749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11888" y="0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14860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>
              <a:off x="2033016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2033016" y="40596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6980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84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-9868" y="2000264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52952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-33209" y="199954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33209" y="2009066"/>
              <a:ext cx="3017520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2923530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4416EFAA-C2FD-4F04-91E3-9F1FA3533A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0BAC0AED-8273-498E-ABB8-65CD10B00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49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0FACFED0-6B1D-4868-929E-C9101D8B7D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87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A3276736-0B83-4D4F-B7D9-AAEF95E38A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359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9">
            <a:extLst>
              <a:ext uri="{FF2B5EF4-FFF2-40B4-BE49-F238E27FC236}">
                <a16:creationId xmlns:a16="http://schemas.microsoft.com/office/drawing/2014/main" id="{B57AD20F-1E1B-4FD3-8A76-E07A91002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760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6688431F-3AD3-44AD-A5DF-E032B167CC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7760" y="4255479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6" name="Text Placeholder 9">
            <a:extLst>
              <a:ext uri="{FF2B5EF4-FFF2-40B4-BE49-F238E27FC236}">
                <a16:creationId xmlns:a16="http://schemas.microsoft.com/office/drawing/2014/main" id="{F1B1DAAB-37E2-4803-8DF8-A56E6FFF05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35924" y="3838956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E9E9B407-35B1-4B56-BB6A-4895E5AC4C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35924" y="4252806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8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6A8D4-352A-4CDF-8E34-3A3E0640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94267" y="-12136"/>
            <a:ext cx="4100169" cy="6878956"/>
            <a:chOff x="8094267" y="-12136"/>
            <a:chExt cx="4100169" cy="687895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DCB077-A12F-4FE0-AD96-924BF98DB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138160" y="-7084"/>
              <a:ext cx="4053840" cy="4061621"/>
              <a:chOff x="8138160" y="-7084"/>
              <a:chExt cx="4053840" cy="406162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837D25D-BADF-40E0-B7F9-1288B53AA656}"/>
                  </a:ext>
                </a:extLst>
              </p:cNvPr>
              <p:cNvSpPr/>
              <p:nvPr userDrawn="1"/>
            </p:nvSpPr>
            <p:spPr>
              <a:xfrm flipH="1">
                <a:off x="8138160" y="2017039"/>
                <a:ext cx="2032942" cy="202996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ADCD25-4CC2-4A9A-B033-132F3DA6D2F5}"/>
                  </a:ext>
                </a:extLst>
              </p:cNvPr>
              <p:cNvSpPr/>
              <p:nvPr userDrawn="1"/>
            </p:nvSpPr>
            <p:spPr>
              <a:xfrm>
                <a:off x="10162032" y="2014436"/>
                <a:ext cx="2029968" cy="2029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id="{D2F68DA8-1D58-42B0-A2C9-046E92884BC1}"/>
                  </a:ext>
                </a:extLst>
              </p:cNvPr>
              <p:cNvSpPr/>
              <p:nvPr userDrawn="1"/>
            </p:nvSpPr>
            <p:spPr>
              <a:xfrm rot="5400000">
                <a:off x="10160492" y="2024569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DB232A4-4F4E-48E9-9E61-BE51F716635C}"/>
                  </a:ext>
                </a:extLst>
              </p:cNvPr>
              <p:cNvSpPr/>
              <p:nvPr userDrawn="1"/>
            </p:nvSpPr>
            <p:spPr>
              <a:xfrm>
                <a:off x="10162032" y="0"/>
                <a:ext cx="2029968" cy="202996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4CB66576-218C-4236-B125-DD7B03A7848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10800000">
                <a:off x="10162032" y="0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57D1F3-8C55-47FE-B39A-86D30F8FFEA1}"/>
                  </a:ext>
                </a:extLst>
              </p:cNvPr>
              <p:cNvSpPr/>
              <p:nvPr userDrawn="1"/>
            </p:nvSpPr>
            <p:spPr>
              <a:xfrm>
                <a:off x="8139364" y="-7084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7B41BF2-DA71-4B06-A2F0-757A5EF70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8094267" y="-12136"/>
              <a:ext cx="4100169" cy="6878956"/>
              <a:chOff x="8094267" y="-12136"/>
              <a:chExt cx="4100169" cy="687895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4EB6F2E-2621-4EB5-A04D-906FD08CED87}"/>
                  </a:ext>
                </a:extLst>
              </p:cNvPr>
              <p:cNvSpPr/>
              <p:nvPr userDrawn="1"/>
            </p:nvSpPr>
            <p:spPr>
              <a:xfrm flipH="1">
                <a:off x="8138160" y="4868828"/>
                <a:ext cx="2032942" cy="199799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CC28908-2548-441C-BE9D-8728E1FC84C0}"/>
                  </a:ext>
                </a:extLst>
              </p:cNvPr>
              <p:cNvSpPr/>
              <p:nvPr userDrawn="1"/>
            </p:nvSpPr>
            <p:spPr>
              <a:xfrm>
                <a:off x="10164468" y="4044603"/>
                <a:ext cx="2029968" cy="202996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 descr="A black and white striped pattern&#10;&#10;Description automatically generated with low confidence">
                <a:extLst>
                  <a:ext uri="{FF2B5EF4-FFF2-40B4-BE49-F238E27FC236}">
                    <a16:creationId xmlns:a16="http://schemas.microsoft.com/office/drawing/2014/main" id="{731DC170-FB16-45F8-B62C-DCAB2B9AC31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2419" y="5079562"/>
                <a:ext cx="2019299" cy="999451"/>
              </a:xfrm>
              <a:prstGeom prst="rect">
                <a:avLst/>
              </a:prstGeom>
            </p:spPr>
          </p:pic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6529D2A7-ABB3-4E2D-88CA-F813997011F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0800000">
                <a:off x="8137489" y="-12136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B6750E-735F-4906-8BCA-E0BD4F029617}"/>
                  </a:ext>
                </a:extLst>
              </p:cNvPr>
              <p:cNvSpPr/>
              <p:nvPr userDrawn="1"/>
            </p:nvSpPr>
            <p:spPr>
              <a:xfrm>
                <a:off x="10162032" y="6020759"/>
                <a:ext cx="2029968" cy="83724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051ECE99-ACA6-46AF-98D5-81FBD3F834A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138160" y="4863676"/>
                <a:ext cx="2029968" cy="1997992"/>
              </a:xfrm>
              <a:prstGeom prst="rect">
                <a:avLst/>
              </a:prstGeom>
            </p:spPr>
          </p:pic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3A847BA4-24DF-47BE-BE28-02415C2A2D3C}"/>
                  </a:ext>
                </a:extLst>
              </p:cNvPr>
              <p:cNvGrpSpPr/>
              <p:nvPr userDrawn="1"/>
            </p:nvGrpSpPr>
            <p:grpSpPr>
              <a:xfrm>
                <a:off x="8227718" y="2092719"/>
                <a:ext cx="1920240" cy="1920240"/>
                <a:chOff x="5361924" y="7472790"/>
                <a:chExt cx="1828800" cy="1828800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882CC485-8A14-4767-80E8-8FB0A9991D2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61924" y="7472790"/>
                  <a:chExt cx="1828800" cy="1828800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E119FAB2-4AF3-4EC9-98C6-E69760D0281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61924" y="7472790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E2A21525-E952-4F39-A9B2-2CA7C5B14B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388428" y="7173291"/>
                      <a:chExt cx="1828800" cy="1828800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53BFFD34-0142-4185-8790-1D792CB2F5DD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388428" y="7173291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3" name="Group 52">
                          <a:extLst>
                            <a:ext uri="{FF2B5EF4-FFF2-40B4-BE49-F238E27FC236}">
                              <a16:creationId xmlns:a16="http://schemas.microsoft.com/office/drawing/2014/main" id="{00D3FC75-8C07-4B5B-A025-3CCC5DC458D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5" name="Group 54">
                            <a:extLst>
                              <a:ext uri="{FF2B5EF4-FFF2-40B4-BE49-F238E27FC236}">
                                <a16:creationId xmlns:a16="http://schemas.microsoft.com/office/drawing/2014/main" id="{393D2F91-0E6A-4541-843C-1FC0CC2A024A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grpSp>
                          <p:nvGrpSpPr>
                            <p:cNvPr id="57" name="Group 56">
                              <a:extLst>
                                <a:ext uri="{FF2B5EF4-FFF2-40B4-BE49-F238E27FC236}">
                                  <a16:creationId xmlns:a16="http://schemas.microsoft.com/office/drawing/2014/main" id="{7C9F80E2-6A88-44DC-B048-7178CAA61DAF}"/>
                                </a:ext>
                              </a:extLst>
                            </p:cNvPr>
                            <p:cNvGrpSpPr/>
                            <p:nvPr userDrawn="1"/>
                          </p:nvGrpSpPr>
                          <p:grpSpPr>
                            <a:xfrm>
                              <a:off x="5579044" y="7049770"/>
                              <a:ext cx="1828800" cy="1828800"/>
                              <a:chOff x="5579044" y="7049770"/>
                              <a:chExt cx="1828800" cy="1828800"/>
                            </a:xfrm>
                          </p:grpSpPr>
                          <p:sp>
                            <p:nvSpPr>
                              <p:cNvPr id="59" name="Oval 58">
                                <a:extLst>
                                  <a:ext uri="{FF2B5EF4-FFF2-40B4-BE49-F238E27FC236}">
                                    <a16:creationId xmlns:a16="http://schemas.microsoft.com/office/drawing/2014/main" id="{1D9D5420-70BE-477D-A17F-A86F19AD3FAC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579044" y="7049770"/>
                                <a:ext cx="1828800" cy="182880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  <p:sp>
                            <p:nvSpPr>
                              <p:cNvPr id="60" name="Oval 59">
                                <a:extLst>
                                  <a:ext uri="{FF2B5EF4-FFF2-40B4-BE49-F238E27FC236}">
                                    <a16:creationId xmlns:a16="http://schemas.microsoft.com/office/drawing/2014/main" id="{0BBACECF-9AE7-40B5-90D0-AE2CF1FBE0BD}"/>
                                  </a:ext>
                                </a:extLst>
                              </p:cNvPr>
                              <p:cNvSpPr/>
                              <p:nvPr userDrawn="1"/>
                            </p:nvSpPr>
                            <p:spPr>
                              <a:xfrm>
                                <a:off x="5647624" y="7118350"/>
                                <a:ext cx="1691640" cy="1691640"/>
                              </a:xfrm>
                              <a:prstGeom prst="ellipse">
                                <a:avLst/>
                              </a:prstGeom>
                              <a:noFill/>
                              <a:ln w="25400">
                                <a:solidFill>
                                  <a:schemeClr val="accent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en-US"/>
                                  <a:t> 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8" name="Oval 57">
                              <a:extLst>
                                <a:ext uri="{FF2B5EF4-FFF2-40B4-BE49-F238E27FC236}">
                                  <a16:creationId xmlns:a16="http://schemas.microsoft.com/office/drawing/2014/main" id="{1A76BEA0-888E-41CD-9B30-B128A39F781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716204" y="7186930"/>
                              <a:ext cx="1554480" cy="155448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6" name="Oval 55">
                            <a:extLst>
                              <a:ext uri="{FF2B5EF4-FFF2-40B4-BE49-F238E27FC236}">
                                <a16:creationId xmlns:a16="http://schemas.microsoft.com/office/drawing/2014/main" id="{2EA36045-2F1D-402B-A951-B9957D5C145A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84784" y="7255510"/>
                            <a:ext cx="1417320" cy="141732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AAF58CB3-363E-4156-8148-52E0B9CB634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853364" y="7324090"/>
                          <a:ext cx="1280160" cy="128016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2" name="Oval 51">
                        <a:extLst>
                          <a:ext uri="{FF2B5EF4-FFF2-40B4-BE49-F238E27FC236}">
                            <a16:creationId xmlns:a16="http://schemas.microsoft.com/office/drawing/2014/main" id="{BDC4E05B-A602-483A-B19B-B907358D462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31328" y="7516191"/>
                        <a:ext cx="1143000" cy="114300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5AC54D8-2C27-49A7-B1CE-C865E629499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99908" y="7584771"/>
                      <a:ext cx="1005840" cy="100584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C9753262-9BA1-4716-B4B5-AAFE232A72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841984" y="7952850"/>
                    <a:ext cx="868680" cy="86868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5B2AD932-98DF-4DA1-B19E-E38A4DD27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10564" y="8021430"/>
                    <a:ext cx="731520" cy="73152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DE13C879-BB42-4F2C-9413-A1322DE588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979144" y="8090010"/>
                    <a:ext cx="594360" cy="59436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28B4D2F2-9DD5-4B23-A2F2-7DBEE9E61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047724" y="8158590"/>
                    <a:ext cx="457200" cy="4572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C1A2F663-A8A7-4337-9C39-489B4C4571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6116304" y="8227170"/>
                    <a:ext cx="320040" cy="3200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609761D-150A-4DE0-9604-CC3953C108D0}"/>
                    </a:ext>
                  </a:extLst>
                </p:cNvPr>
                <p:cNvSpPr/>
                <p:nvPr userDrawn="1"/>
              </p:nvSpPr>
              <p:spPr>
                <a:xfrm>
                  <a:off x="6184884" y="8295750"/>
                  <a:ext cx="182880" cy="1828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1189D1C-85ED-4EF1-A384-7C4590ED50FD}"/>
                  </a:ext>
                </a:extLst>
              </p:cNvPr>
              <p:cNvSpPr/>
              <p:nvPr userDrawn="1"/>
            </p:nvSpPr>
            <p:spPr>
              <a:xfrm>
                <a:off x="8138160" y="4045868"/>
                <a:ext cx="2029968" cy="82296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45306C5-E470-4A93-9C9F-5D066F760D16}"/>
                  </a:ext>
                </a:extLst>
              </p:cNvPr>
              <p:cNvSpPr/>
              <p:nvPr userDrawn="1"/>
            </p:nvSpPr>
            <p:spPr>
              <a:xfrm>
                <a:off x="8138160" y="2028241"/>
                <a:ext cx="1014984" cy="2011680"/>
              </a:xfrm>
              <a:custGeom>
                <a:avLst/>
                <a:gdLst>
                  <a:gd name="connsiteX0" fmla="*/ 1248 w 915648"/>
                  <a:gd name="connsiteY0" fmla="*/ 0 h 1828800"/>
                  <a:gd name="connsiteX1" fmla="*/ 915648 w 915648"/>
                  <a:gd name="connsiteY1" fmla="*/ 914400 h 1828800"/>
                  <a:gd name="connsiteX2" fmla="*/ 1248 w 915648"/>
                  <a:gd name="connsiteY2" fmla="*/ 1828800 h 1828800"/>
                  <a:gd name="connsiteX3" fmla="*/ 0 w 915648"/>
                  <a:gd name="connsiteY3" fmla="*/ 1828737 h 1828800"/>
                  <a:gd name="connsiteX4" fmla="*/ 0 w 915648"/>
                  <a:gd name="connsiteY4" fmla="*/ 63 h 182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648" h="1828800">
                    <a:moveTo>
                      <a:pt x="1248" y="0"/>
                    </a:moveTo>
                    <a:cubicBezTo>
                      <a:pt x="506257" y="0"/>
                      <a:pt x="915648" y="409391"/>
                      <a:pt x="915648" y="914400"/>
                    </a:cubicBezTo>
                    <a:cubicBezTo>
                      <a:pt x="915648" y="1419409"/>
                      <a:pt x="506257" y="1828800"/>
                      <a:pt x="1248" y="1828800"/>
                    </a:cubicBezTo>
                    <a:lnTo>
                      <a:pt x="0" y="182873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31C374B-40F2-4B1E-A9D8-6E5C932FF17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8094267" y="2005958"/>
                <a:ext cx="3017520" cy="70"/>
              </a:xfrm>
              <a:prstGeom prst="line">
                <a:avLst/>
              </a:prstGeom>
              <a:ln w="381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668341-39BE-4448-B29D-2594AE6D75C2}"/>
                  </a:ext>
                </a:extLst>
              </p:cNvPr>
              <p:cNvSpPr/>
              <p:nvPr userDrawn="1"/>
            </p:nvSpPr>
            <p:spPr>
              <a:xfrm>
                <a:off x="11051006" y="1868129"/>
                <a:ext cx="274320" cy="2743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9" name="Text Placeholder 9">
            <a:extLst>
              <a:ext uri="{FF2B5EF4-FFF2-40B4-BE49-F238E27FC236}">
                <a16:creationId xmlns:a16="http://schemas.microsoft.com/office/drawing/2014/main" id="{DEE368EA-C32D-4066-8292-11EB5B67AB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C3E5ADF3-741C-452B-9B49-005E753E6E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8277" y="2084832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68" name="Text Placeholder 9">
            <a:extLst>
              <a:ext uri="{FF2B5EF4-FFF2-40B4-BE49-F238E27FC236}">
                <a16:creationId xmlns:a16="http://schemas.microsoft.com/office/drawing/2014/main" id="{2C541281-49BC-4F14-B167-DE14FE3A6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424" y="2496312"/>
            <a:ext cx="3200400" cy="118872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9">
            <a:extLst>
              <a:ext uri="{FF2B5EF4-FFF2-40B4-BE49-F238E27FC236}">
                <a16:creationId xmlns:a16="http://schemas.microsoft.com/office/drawing/2014/main" id="{3B7B080D-47B1-4B65-8638-AD5E3240E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400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AA51BCEC-2845-4DF6-8F9A-2B163EC16DD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400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5B98F8C8-0931-4E43-ABDE-8A700DD26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5424" y="3840480"/>
            <a:ext cx="320040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26E196B-9448-4FBE-A134-65735F8ED9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5424" y="4251960"/>
            <a:ext cx="3200400" cy="1143000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405B8744-A7AF-461F-9103-708D9BFE8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C902A11D-5CD4-4561-882F-26EA89AD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7" name="Slide Number Placeholder 5">
            <a:extLst>
              <a:ext uri="{FF2B5EF4-FFF2-40B4-BE49-F238E27FC236}">
                <a16:creationId xmlns:a16="http://schemas.microsoft.com/office/drawing/2014/main" id="{F0739A04-E734-4FCE-954E-0C4FB1A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FADCD25-4CC2-4A9A-B033-132F3DA6D2F5}"/>
              </a:ext>
            </a:extLst>
          </p:cNvPr>
          <p:cNvSpPr/>
          <p:nvPr/>
        </p:nvSpPr>
        <p:spPr>
          <a:xfrm>
            <a:off x="10162032" y="2014436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F68DA8-1D58-42B0-A2C9-046E92884BC1}"/>
              </a:ext>
            </a:extLst>
          </p:cNvPr>
          <p:cNvSpPr/>
          <p:nvPr/>
        </p:nvSpPr>
        <p:spPr>
          <a:xfrm rot="5400000">
            <a:off x="10160492" y="202456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232A4-4F4E-48E9-9E61-BE51F716635C}"/>
              </a:ext>
            </a:extLst>
          </p:cNvPr>
          <p:cNvSpPr/>
          <p:nvPr/>
        </p:nvSpPr>
        <p:spPr>
          <a:xfrm>
            <a:off x="10162032" y="0"/>
            <a:ext cx="2029968" cy="20299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CB66576-218C-4236-B125-DD7B03A78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0"/>
            <a:ext cx="2029968" cy="2029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57D1F3-8C55-47FE-B39A-86D30F8FFEA1}"/>
              </a:ext>
            </a:extLst>
          </p:cNvPr>
          <p:cNvSpPr/>
          <p:nvPr/>
        </p:nvSpPr>
        <p:spPr>
          <a:xfrm>
            <a:off x="8139364" y="-7084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206377"/>
            <a:ext cx="6800850" cy="38404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EB6F2E-2621-4EB5-A04D-906FD08CED87}"/>
              </a:ext>
            </a:extLst>
          </p:cNvPr>
          <p:cNvSpPr/>
          <p:nvPr/>
        </p:nvSpPr>
        <p:spPr>
          <a:xfrm flipH="1">
            <a:off x="8127476" y="4807776"/>
            <a:ext cx="2032942" cy="20299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</a:extLst>
          </p:cNvPr>
          <p:cNvSpPr/>
          <p:nvPr/>
        </p:nvSpPr>
        <p:spPr>
          <a:xfrm>
            <a:off x="10160492" y="4041539"/>
            <a:ext cx="2029968" cy="20299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731DC170-FB16-45F8-B62C-DCAB2B9AC3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272" y="5079562"/>
            <a:ext cx="2019299" cy="99945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529D2A7-ABB3-4E2D-88CA-F81399701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8139640" y="-9144"/>
            <a:ext cx="2029968" cy="202996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DB6750E-735F-4906-8BCA-E0BD4F029617}"/>
              </a:ext>
            </a:extLst>
          </p:cNvPr>
          <p:cNvSpPr/>
          <p:nvPr/>
        </p:nvSpPr>
        <p:spPr>
          <a:xfrm>
            <a:off x="10158984" y="6016751"/>
            <a:ext cx="2029968" cy="841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051ECE99-ACA6-46AF-98D5-81FBD3F83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31156" y="4828032"/>
            <a:ext cx="2029968" cy="202996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A847BA4-24DF-47BE-BE28-02415C2A2D3C}"/>
              </a:ext>
            </a:extLst>
          </p:cNvPr>
          <p:cNvGrpSpPr/>
          <p:nvPr/>
        </p:nvGrpSpPr>
        <p:grpSpPr>
          <a:xfrm>
            <a:off x="8227718" y="2092719"/>
            <a:ext cx="1920240" cy="1920240"/>
            <a:chOff x="5361924" y="7472790"/>
            <a:chExt cx="1828800" cy="18288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82CC485-8A14-4767-80E8-8FB0A9991D20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119FAB2-4AF3-4EC9-98C6-E69760D0281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E2A21525-E952-4F39-A9B2-2CA7C5B14B8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3BFFD34-0142-4185-8790-1D792CB2F5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53" name="Group 52">
                      <a:extLst>
                        <a:ext uri="{FF2B5EF4-FFF2-40B4-BE49-F238E27FC236}">
                          <a16:creationId xmlns:a16="http://schemas.microsoft.com/office/drawing/2014/main" id="{00D3FC75-8C07-4B5B-A025-3CCC5DC458D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5" name="Group 54">
                        <a:extLst>
                          <a:ext uri="{FF2B5EF4-FFF2-40B4-BE49-F238E27FC236}">
                            <a16:creationId xmlns:a16="http://schemas.microsoft.com/office/drawing/2014/main" id="{393D2F91-0E6A-4541-843C-1FC0CC2A024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7" name="Group 56">
                          <a:extLst>
                            <a:ext uri="{FF2B5EF4-FFF2-40B4-BE49-F238E27FC236}">
                              <a16:creationId xmlns:a16="http://schemas.microsoft.com/office/drawing/2014/main" id="{7C9F80E2-6A88-44DC-B048-7178CAA61DAF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59" name="Oval 58">
                            <a:extLst>
                              <a:ext uri="{FF2B5EF4-FFF2-40B4-BE49-F238E27FC236}">
                                <a16:creationId xmlns:a16="http://schemas.microsoft.com/office/drawing/2014/main" id="{1D9D5420-70BE-477D-A17F-A86F19AD3FAC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60" name="Oval 59">
                            <a:extLst>
                              <a:ext uri="{FF2B5EF4-FFF2-40B4-BE49-F238E27FC236}">
                                <a16:creationId xmlns:a16="http://schemas.microsoft.com/office/drawing/2014/main" id="{0BBACECF-9AE7-40B5-90D0-AE2CF1FBE0B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8" name="Oval 57">
                          <a:extLst>
                            <a:ext uri="{FF2B5EF4-FFF2-40B4-BE49-F238E27FC236}">
                              <a16:creationId xmlns:a16="http://schemas.microsoft.com/office/drawing/2014/main" id="{1A76BEA0-888E-41CD-9B30-B128A39F781E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6" name="Oval 55">
                        <a:extLst>
                          <a:ext uri="{FF2B5EF4-FFF2-40B4-BE49-F238E27FC236}">
                            <a16:creationId xmlns:a16="http://schemas.microsoft.com/office/drawing/2014/main" id="{2EA36045-2F1D-402B-A951-B9957D5C14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AAF58CB3-363E-4156-8148-52E0B9CB63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DC4E05B-A602-483A-B19B-B907358D46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5AC54D8-2C27-49A7-B1CE-C865E629499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9753262-9BA1-4716-B4B5-AAFE232A72A2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B2AD932-98DF-4DA1-B19E-E38A4DD270F0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E13C879-BB42-4F2C-9413-A1322DE58809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8B4D2F2-9DD5-4B23-A2F2-7DBEE9E61F6C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1A2F663-A8A7-4337-9C39-489B4C457111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09761D-150A-4DE0-9604-CC3953C108D0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D1189D1C-85ED-4EF1-A384-7C4590ED50FD}"/>
              </a:ext>
            </a:extLst>
          </p:cNvPr>
          <p:cNvSpPr/>
          <p:nvPr/>
        </p:nvSpPr>
        <p:spPr>
          <a:xfrm>
            <a:off x="8138160" y="4045868"/>
            <a:ext cx="2029968" cy="8229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445306C5-E470-4A93-9C9F-5D066F760D16}"/>
              </a:ext>
            </a:extLst>
          </p:cNvPr>
          <p:cNvSpPr/>
          <p:nvPr/>
        </p:nvSpPr>
        <p:spPr>
          <a:xfrm>
            <a:off x="8138160" y="2029968"/>
            <a:ext cx="1014984" cy="2011680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1C374B-40F2-4B1E-A9D8-6E5C932FF170}"/>
              </a:ext>
            </a:extLst>
          </p:cNvPr>
          <p:cNvCxnSpPr>
            <a:cxnSpLocks/>
          </p:cNvCxnSpPr>
          <p:nvPr/>
        </p:nvCxnSpPr>
        <p:spPr>
          <a:xfrm flipV="1">
            <a:off x="8138160" y="2012062"/>
            <a:ext cx="3044952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</a:extLst>
          </p:cNvPr>
          <p:cNvSpPr/>
          <p:nvPr/>
        </p:nvSpPr>
        <p:spPr>
          <a:xfrm>
            <a:off x="11055096" y="1874902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69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  <p15:guide id="4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20C3-8325-7F57-996F-B31B8DAF9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F51D3-A33F-202C-C635-9C290F99D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D016B-2FFF-59C1-666F-F58A4205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65C53-B256-60B3-0F87-156D137E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86CFD-B396-3157-FCE8-A71F33DF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615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629CA98-D89C-4A69-9A55-8D6C17DCDDF0}"/>
              </a:ext>
            </a:extLst>
          </p:cNvPr>
          <p:cNvSpPr/>
          <p:nvPr/>
        </p:nvSpPr>
        <p:spPr>
          <a:xfrm>
            <a:off x="2029040" y="4775407"/>
            <a:ext cx="2029968" cy="20775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5937" y="1098339"/>
            <a:ext cx="5099392" cy="2264112"/>
          </a:xfrm>
        </p:spPr>
        <p:txBody>
          <a:bodyPr anchor="b"/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8" name="Rectangle 9">
            <a:extLst>
              <a:ext uri="{FF2B5EF4-FFF2-40B4-BE49-F238E27FC236}">
                <a16:creationId xmlns:a16="http://schemas.microsoft.com/office/drawing/2014/main" id="{D0B57759-E007-4FD0-9C6B-356DC53050C4}"/>
              </a:ext>
            </a:extLst>
          </p:cNvPr>
          <p:cNvSpPr/>
          <p:nvPr/>
        </p:nvSpPr>
        <p:spPr>
          <a:xfrm>
            <a:off x="0" y="4056331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DA30E2-82DB-4AA1-B134-9482F5CD7689}"/>
              </a:ext>
            </a:extLst>
          </p:cNvPr>
          <p:cNvSpPr/>
          <p:nvPr/>
        </p:nvSpPr>
        <p:spPr>
          <a:xfrm>
            <a:off x="0" y="0"/>
            <a:ext cx="2029968" cy="20299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FF8CD3D-0C64-4277-97B2-200B96EE2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0" y="4069288"/>
            <a:ext cx="2029968" cy="2029968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2C5F573-21FC-4A6F-B46F-5583E20C9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027141" y="-4303"/>
            <a:ext cx="2029968" cy="202996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9BCCD2C-CC79-48FF-A486-98ECEAC479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2029968" cy="202996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CEE5D2-51CF-4C1A-9AF9-A5B47F445229}"/>
              </a:ext>
            </a:extLst>
          </p:cNvPr>
          <p:cNvSpPr/>
          <p:nvPr/>
        </p:nvSpPr>
        <p:spPr>
          <a:xfrm>
            <a:off x="0" y="6098433"/>
            <a:ext cx="2029968" cy="759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276EF4-F1D1-402C-B97B-0FC1233B73CD}"/>
              </a:ext>
            </a:extLst>
          </p:cNvPr>
          <p:cNvSpPr/>
          <p:nvPr/>
        </p:nvSpPr>
        <p:spPr>
          <a:xfrm flipH="1">
            <a:off x="0" y="2027186"/>
            <a:ext cx="2032942" cy="20299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46E3B0-0F8F-4E75-AD2A-BF3A1C38F037}"/>
              </a:ext>
            </a:extLst>
          </p:cNvPr>
          <p:cNvGrpSpPr/>
          <p:nvPr/>
        </p:nvGrpSpPr>
        <p:grpSpPr>
          <a:xfrm>
            <a:off x="23853" y="2069719"/>
            <a:ext cx="1965960" cy="1965960"/>
            <a:chOff x="5361924" y="7472790"/>
            <a:chExt cx="1828800" cy="1828800"/>
          </a:xfrm>
        </p:grpSpPr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B53A840E-AAAC-4D05-88B2-8B4C8FD1EB81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EC1BCB15-E86F-40CB-912C-0693B61651B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5B5D7ECD-062C-480C-A3E0-D2E37B0077AB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CCCE649A-9FBD-4E7D-921B-CA0C2263A34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51" name="Group 150">
                      <a:extLst>
                        <a:ext uri="{FF2B5EF4-FFF2-40B4-BE49-F238E27FC236}">
                          <a16:creationId xmlns:a16="http://schemas.microsoft.com/office/drawing/2014/main" id="{992A05A5-83FF-4AE4-B0EF-FE196433487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D56D5269-FA99-4E96-A20D-0DE0E3856751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55" name="Group 154">
                          <a:extLst>
                            <a:ext uri="{FF2B5EF4-FFF2-40B4-BE49-F238E27FC236}">
                              <a16:creationId xmlns:a16="http://schemas.microsoft.com/office/drawing/2014/main" id="{87498AF2-DD8D-4309-8328-2E756E3C44E8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57" name="Oval 156">
                            <a:extLst>
                              <a:ext uri="{FF2B5EF4-FFF2-40B4-BE49-F238E27FC236}">
                                <a16:creationId xmlns:a16="http://schemas.microsoft.com/office/drawing/2014/main" id="{ACC35BE0-4D6C-4986-AD7D-BD7C1E25B83D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58" name="Oval 157">
                            <a:extLst>
                              <a:ext uri="{FF2B5EF4-FFF2-40B4-BE49-F238E27FC236}">
                                <a16:creationId xmlns:a16="http://schemas.microsoft.com/office/drawing/2014/main" id="{7B9715F0-8B83-459F-9ABA-77381FF568DF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5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27230BAF-E9FF-4746-8F48-B39560E1B202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5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54" name="Oval 153">
                        <a:extLst>
                          <a:ext uri="{FF2B5EF4-FFF2-40B4-BE49-F238E27FC236}">
                            <a16:creationId xmlns:a16="http://schemas.microsoft.com/office/drawing/2014/main" id="{1085FE6C-E5E9-494C-8FA8-625B1312B9A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52" name="Oval 151">
                      <a:extLst>
                        <a:ext uri="{FF2B5EF4-FFF2-40B4-BE49-F238E27FC236}">
                          <a16:creationId xmlns:a16="http://schemas.microsoft.com/office/drawing/2014/main" id="{B8D77279-E4F6-4D92-9B0B-8D62F9FE1E8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E74AC325-3B12-4159-8AED-4E3E710DAE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EC1B4FD8-2FC5-40DA-8440-404078550805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DDE43C9A-47FE-47FA-B683-4BEFC34DFA56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323EF77-802B-4532-87E0-12D961E906AE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845FD57-5942-47C9-B349-B3937BE5A454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7C426FE0-2810-40DD-934D-F291980CBDE9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A62AD5-3E4C-4375-A938-C7DC05A7F250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264E16F-857A-4567-9C09-01F8BA03FE22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3657794-F7A3-4030-9C54-38517D2C6C61}"/>
              </a:ext>
            </a:extLst>
          </p:cNvPr>
          <p:cNvSpPr/>
          <p:nvPr/>
        </p:nvSpPr>
        <p:spPr>
          <a:xfrm>
            <a:off x="0" y="2025665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A65556A-38A5-4BA5-9A40-33F02F960B1E}"/>
              </a:ext>
            </a:extLst>
          </p:cNvPr>
          <p:cNvSpPr/>
          <p:nvPr/>
        </p:nvSpPr>
        <p:spPr>
          <a:xfrm>
            <a:off x="2033943" y="2033993"/>
            <a:ext cx="2029968" cy="2029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7900790-71B8-45C8-9B6D-07E23CEA7632}"/>
              </a:ext>
            </a:extLst>
          </p:cNvPr>
          <p:cNvSpPr/>
          <p:nvPr/>
        </p:nvSpPr>
        <p:spPr>
          <a:xfrm>
            <a:off x="2029968" y="4059798"/>
            <a:ext cx="2029968" cy="7595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8AC969-4FA2-44AD-A273-2A0B7839749F}"/>
              </a:ext>
            </a:extLst>
          </p:cNvPr>
          <p:cNvSpPr/>
          <p:nvPr/>
        </p:nvSpPr>
        <p:spPr>
          <a:xfrm>
            <a:off x="6101628" y="4053385"/>
            <a:ext cx="3178103" cy="2799549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1CB31D0-C621-4EF7-AE25-5C3BCD588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8239" y="2029625"/>
            <a:ext cx="2029878" cy="202376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B2CC2F02-F98F-4E69-AA01-CCF96A602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4220" y="4055808"/>
            <a:ext cx="2029968" cy="202996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E05B395-CB62-452B-A84F-936AD8EDDA92}"/>
              </a:ext>
            </a:extLst>
          </p:cNvPr>
          <p:cNvSpPr/>
          <p:nvPr/>
        </p:nvSpPr>
        <p:spPr>
          <a:xfrm>
            <a:off x="4058754" y="4060579"/>
            <a:ext cx="2029968" cy="202996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0 h 1828800"/>
              <a:gd name="connsiteX1" fmla="*/ 1828800 w 1828800"/>
              <a:gd name="connsiteY1" fmla="*/ 1828800 h 1828800"/>
              <a:gd name="connsiteX2" fmla="*/ 0 w 1828800"/>
              <a:gd name="connsiteY2" fmla="*/ 1828800 h 1828800"/>
              <a:gd name="connsiteX3" fmla="*/ 0 w 18288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828800">
                <a:moveTo>
                  <a:pt x="0" y="0"/>
                </a:moveTo>
                <a:lnTo>
                  <a:pt x="1828800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2622C30D-68C5-43FD-997F-CFD4DD72E1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74136" y="4059923"/>
            <a:ext cx="2029968" cy="2029968"/>
          </a:xfrm>
          <a:prstGeom prst="rect">
            <a:avLst/>
          </a:prstGeom>
        </p:spPr>
      </p:pic>
      <p:pic>
        <p:nvPicPr>
          <p:cNvPr id="35" name="Picture 34" descr="A black and white striped pattern&#10;&#10;Description automatically generated with low confidence">
            <a:extLst>
              <a:ext uri="{FF2B5EF4-FFF2-40B4-BE49-F238E27FC236}">
                <a16:creationId xmlns:a16="http://schemas.microsoft.com/office/drawing/2014/main" id="{AC3CDBDC-6EB4-4B7D-A9F6-4CFA748349B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92" y="3062893"/>
            <a:ext cx="2019299" cy="999451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4457344-691C-417A-9C29-5AD8ABC43E5A}"/>
              </a:ext>
            </a:extLst>
          </p:cNvPr>
          <p:cNvGrpSpPr/>
          <p:nvPr/>
        </p:nvGrpSpPr>
        <p:grpSpPr>
          <a:xfrm>
            <a:off x="2034619" y="4836676"/>
            <a:ext cx="1965960" cy="1965960"/>
            <a:chOff x="5361924" y="7472790"/>
            <a:chExt cx="1828800" cy="1828800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68DDC918-5A9B-4D14-98A4-9002D8520FD4}"/>
                </a:ext>
              </a:extLst>
            </p:cNvPr>
            <p:cNvGrpSpPr/>
            <p:nvPr userDrawn="1"/>
          </p:nvGrpSpPr>
          <p:grpSpPr>
            <a:xfrm>
              <a:off x="5361924" y="7472790"/>
              <a:ext cx="1828800" cy="1828800"/>
              <a:chOff x="5361924" y="7472790"/>
              <a:chExt cx="1828800" cy="1828800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2366D07F-988F-459E-BBD3-15126F92902E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88428" y="7173291"/>
                <a:chExt cx="1828800" cy="1828800"/>
              </a:xfrm>
            </p:grpSpPr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6CCACE8C-699F-4B10-BA84-94167BA05CC5}"/>
                    </a:ext>
                  </a:extLst>
                </p:cNvPr>
                <p:cNvGrpSpPr/>
                <p:nvPr userDrawn="1"/>
              </p:nvGrpSpPr>
              <p:grpSpPr>
                <a:xfrm>
                  <a:off x="5388428" y="7173291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59F49E32-0B71-4676-8012-BA971DA2100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579044" y="7049770"/>
                    <a:chExt cx="1828800" cy="1828800"/>
                  </a:xfrm>
                </p:grpSpPr>
                <p:grpSp>
                  <p:nvGrpSpPr>
                    <p:cNvPr id="178" name="Group 177">
                      <a:extLst>
                        <a:ext uri="{FF2B5EF4-FFF2-40B4-BE49-F238E27FC236}">
                          <a16:creationId xmlns:a16="http://schemas.microsoft.com/office/drawing/2014/main" id="{DF41FA5A-1504-4DC4-B514-00C377423E7C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579044" y="7049770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8B4610A-A91F-459F-A9C5-9FC624665516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2" name="Group 181">
                          <a:extLst>
                            <a:ext uri="{FF2B5EF4-FFF2-40B4-BE49-F238E27FC236}">
                              <a16:creationId xmlns:a16="http://schemas.microsoft.com/office/drawing/2014/main" id="{D794F6E3-A9E3-42A9-93AA-7B9E20AD922D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sp>
                        <p:nvSpPr>
                          <p:cNvPr id="184" name="Oval 183">
                            <a:extLst>
                              <a:ext uri="{FF2B5EF4-FFF2-40B4-BE49-F238E27FC236}">
                                <a16:creationId xmlns:a16="http://schemas.microsoft.com/office/drawing/2014/main" id="{90B634B0-4792-4A28-B92A-ACA35F177675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579044" y="7049770"/>
                            <a:ext cx="1828800" cy="182880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  <p:sp>
                        <p:nvSpPr>
                          <p:cNvPr id="185" name="Oval 184">
                            <a:extLst>
                              <a:ext uri="{FF2B5EF4-FFF2-40B4-BE49-F238E27FC236}">
                                <a16:creationId xmlns:a16="http://schemas.microsoft.com/office/drawing/2014/main" id="{1B466310-2C61-42F1-81EB-2B5BF01B2267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647624" y="7118350"/>
                            <a:ext cx="1691640" cy="169164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53A72A9A-79AE-4A89-8938-7A85E2248DE6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16204" y="7186930"/>
                          <a:ext cx="1554480" cy="155448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81" name="Oval 180">
                        <a:extLst>
                          <a:ext uri="{FF2B5EF4-FFF2-40B4-BE49-F238E27FC236}">
                            <a16:creationId xmlns:a16="http://schemas.microsoft.com/office/drawing/2014/main" id="{02618DCD-5B83-4412-9D1A-968C246DCAC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784784" y="7255510"/>
                        <a:ext cx="1417320" cy="141732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29B173F9-A6EA-4B31-B4C6-3C8DE08F2F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853364" y="7324090"/>
                      <a:ext cx="1280160" cy="128016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466DB0E2-4B80-4A09-8BCA-9432E1E1DAE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31328" y="7516191"/>
                    <a:ext cx="1143000" cy="114300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20D2F087-D77F-4913-922E-014FB9DEE63E}"/>
                    </a:ext>
                  </a:extLst>
                </p:cNvPr>
                <p:cNvSpPr/>
                <p:nvPr userDrawn="1"/>
              </p:nvSpPr>
              <p:spPr>
                <a:xfrm>
                  <a:off x="5799908" y="7584771"/>
                  <a:ext cx="1005840" cy="10058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D44EC19-A244-4489-9CB8-0361CFBFD02F}"/>
                  </a:ext>
                </a:extLst>
              </p:cNvPr>
              <p:cNvSpPr/>
              <p:nvPr userDrawn="1"/>
            </p:nvSpPr>
            <p:spPr>
              <a:xfrm>
                <a:off x="5841984" y="7952850"/>
                <a:ext cx="868680" cy="8686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C5C029E7-6D6D-4D14-8D8E-E407011AF097}"/>
                  </a:ext>
                </a:extLst>
              </p:cNvPr>
              <p:cNvSpPr/>
              <p:nvPr userDrawn="1"/>
            </p:nvSpPr>
            <p:spPr>
              <a:xfrm>
                <a:off x="5910564" y="8021430"/>
                <a:ext cx="731520" cy="73152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4A74D8A7-ACD3-40A3-918D-46DF99BF9F3E}"/>
                  </a:ext>
                </a:extLst>
              </p:cNvPr>
              <p:cNvSpPr/>
              <p:nvPr userDrawn="1"/>
            </p:nvSpPr>
            <p:spPr>
              <a:xfrm>
                <a:off x="5979144" y="8090010"/>
                <a:ext cx="594360" cy="59436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994ED9-5124-452B-986B-4782056BCFB3}"/>
                  </a:ext>
                </a:extLst>
              </p:cNvPr>
              <p:cNvSpPr/>
              <p:nvPr userDrawn="1"/>
            </p:nvSpPr>
            <p:spPr>
              <a:xfrm>
                <a:off x="6047724" y="8158590"/>
                <a:ext cx="457200" cy="45720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ADCBFB4-9F0A-40FB-A585-2728254E0A7C}"/>
                  </a:ext>
                </a:extLst>
              </p:cNvPr>
              <p:cNvSpPr/>
              <p:nvPr userDrawn="1"/>
            </p:nvSpPr>
            <p:spPr>
              <a:xfrm>
                <a:off x="6116304" y="8227170"/>
                <a:ext cx="320040" cy="32004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42E049E2-81A6-45F8-BA9F-DEA21400B1AD}"/>
                </a:ext>
              </a:extLst>
            </p:cNvPr>
            <p:cNvSpPr/>
            <p:nvPr userDrawn="1"/>
          </p:nvSpPr>
          <p:spPr>
            <a:xfrm>
              <a:off x="6184884" y="8295750"/>
              <a:ext cx="182880" cy="182880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5F20D6C-6085-4D3F-9186-6895908C97B9}"/>
              </a:ext>
            </a:extLst>
          </p:cNvPr>
          <p:cNvSpPr/>
          <p:nvPr/>
        </p:nvSpPr>
        <p:spPr>
          <a:xfrm rot="16200000">
            <a:off x="2537077" y="5335524"/>
            <a:ext cx="1014984" cy="2029968"/>
          </a:xfrm>
          <a:custGeom>
            <a:avLst/>
            <a:gdLst>
              <a:gd name="connsiteX0" fmla="*/ 1248 w 915648"/>
              <a:gd name="connsiteY0" fmla="*/ 0 h 1828800"/>
              <a:gd name="connsiteX1" fmla="*/ 915648 w 915648"/>
              <a:gd name="connsiteY1" fmla="*/ 914400 h 1828800"/>
              <a:gd name="connsiteX2" fmla="*/ 1248 w 915648"/>
              <a:gd name="connsiteY2" fmla="*/ 1828800 h 1828800"/>
              <a:gd name="connsiteX3" fmla="*/ 0 w 915648"/>
              <a:gd name="connsiteY3" fmla="*/ 1828737 h 1828800"/>
              <a:gd name="connsiteX4" fmla="*/ 0 w 915648"/>
              <a:gd name="connsiteY4" fmla="*/ 63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648" h="1828800">
                <a:moveTo>
                  <a:pt x="1248" y="0"/>
                </a:moveTo>
                <a:cubicBezTo>
                  <a:pt x="506257" y="0"/>
                  <a:pt x="915648" y="409391"/>
                  <a:pt x="915648" y="914400"/>
                </a:cubicBezTo>
                <a:cubicBezTo>
                  <a:pt x="915648" y="1419409"/>
                  <a:pt x="506257" y="1828800"/>
                  <a:pt x="1248" y="1828800"/>
                </a:cubicBezTo>
                <a:lnTo>
                  <a:pt x="0" y="1828737"/>
                </a:lnTo>
                <a:lnTo>
                  <a:pt x="0" y="6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C56BE23-DE49-4D55-A6A0-DFE2A870120D}"/>
              </a:ext>
            </a:extLst>
          </p:cNvPr>
          <p:cNvSpPr/>
          <p:nvPr/>
        </p:nvSpPr>
        <p:spPr>
          <a:xfrm>
            <a:off x="4058844" y="6089528"/>
            <a:ext cx="2049251" cy="7684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CF3BD55-FF25-4CA9-8016-81AEB8AA43E8}"/>
              </a:ext>
            </a:extLst>
          </p:cNvPr>
          <p:cNvSpPr/>
          <p:nvPr/>
        </p:nvSpPr>
        <p:spPr>
          <a:xfrm>
            <a:off x="5868264" y="1859479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E09EA6C-7AC2-47BE-95B8-4D3412867BA5}"/>
              </a:ext>
            </a:extLst>
          </p:cNvPr>
          <p:cNvCxnSpPr>
            <a:cxnSpLocks/>
            <a:stCxn id="38" idx="4"/>
          </p:cNvCxnSpPr>
          <p:nvPr/>
        </p:nvCxnSpPr>
        <p:spPr>
          <a:xfrm flipV="1">
            <a:off x="0" y="1991841"/>
            <a:ext cx="5931799" cy="33894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07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240">
          <p15:clr>
            <a:srgbClr val="FBAE40"/>
          </p15:clr>
        </p15:guide>
        <p15:guide id="4" orient="horz" pos="22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layout with ico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2"/>
            <a:ext cx="97250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0" name="Online Image Placeholder 59">
            <a:extLst>
              <a:ext uri="{FF2B5EF4-FFF2-40B4-BE49-F238E27FC236}">
                <a16:creationId xmlns:a16="http://schemas.microsoft.com/office/drawing/2014/main" id="{F2FF0A87-B95D-4E75-86C6-E701CBFD4305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2469641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1" name="Online Image Placeholder 59">
            <a:extLst>
              <a:ext uri="{FF2B5EF4-FFF2-40B4-BE49-F238E27FC236}">
                <a16:creationId xmlns:a16="http://schemas.microsoft.com/office/drawing/2014/main" id="{EFF0D2F8-0092-4566-A98C-DE7F11F1CC35}"/>
              </a:ext>
            </a:extLst>
          </p:cNvPr>
          <p:cNvSpPr>
            <a:spLocks noGrp="1"/>
          </p:cNvSpPr>
          <p:nvPr>
            <p:ph type="clipArt" sz="quarter" idx="19"/>
          </p:nvPr>
        </p:nvSpPr>
        <p:spPr>
          <a:xfrm>
            <a:off x="5960930" y="2184654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62" name="Online Image Placeholder 59">
            <a:extLst>
              <a:ext uri="{FF2B5EF4-FFF2-40B4-BE49-F238E27FC236}">
                <a16:creationId xmlns:a16="http://schemas.microsoft.com/office/drawing/2014/main" id="{C673B15F-D120-4C48-8834-4E87C6CCDE2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9439445" y="2184400"/>
            <a:ext cx="914400" cy="9144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/>
              <a:t>Click icon to add online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55241" y="3366741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241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3E526C-A314-4221-BF6F-A27491DFB8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46530" y="3359890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8BF0048-EF4E-483F-8467-041ED081828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046530" y="3894568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525045" y="3364836"/>
            <a:ext cx="2743200" cy="457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5045" y="3901419"/>
            <a:ext cx="274320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000"/>
              </a:lnSpc>
              <a:buNone/>
              <a:defRPr sz="1600"/>
            </a:lvl1pPr>
            <a:lvl2pPr marL="457200" indent="0" algn="ctr">
              <a:lnSpc>
                <a:spcPts val="2000"/>
              </a:lnSpc>
              <a:buNone/>
              <a:defRPr sz="1600"/>
            </a:lvl2pPr>
            <a:lvl3pPr marL="914400" indent="0" algn="ctr">
              <a:lnSpc>
                <a:spcPts val="2000"/>
              </a:lnSpc>
              <a:buNone/>
              <a:defRPr sz="1600"/>
            </a:lvl3pPr>
            <a:lvl4pPr marL="1371600" indent="0" algn="ctr">
              <a:lnSpc>
                <a:spcPts val="2000"/>
              </a:lnSpc>
              <a:buNone/>
              <a:defRPr sz="1600"/>
            </a:lvl4pPr>
            <a:lvl5pPr marL="1828800" indent="0" algn="ctr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4AB913-E6BC-42AA-956F-BE8B54570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C870B4-B099-4311-A8C7-2C72CD4D7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BFE83D-371B-498A-B5E9-347973288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9866C73-B970-43C4-A474-D1203C4A33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C1F8BB-C13B-4B90-91D2-C95CB1363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6F531E-E93E-4E5C-9674-1B9C610CD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E3AD939-EB0C-4B1E-9A4E-04D6BE504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0C939296-0EC5-4504-B10B-2AA1A2F60A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834AD064-B2F1-4462-89CD-E6E2F6B0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201E0480-817D-41A9-8CC8-A0AFF1B9B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01D21600-5A92-452F-96FB-F6BC365A4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82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rket Overview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4952" y="898524"/>
            <a:ext cx="8232648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29D7C-E220-400B-93DB-76E3FF912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2160614" cy="6858000"/>
            <a:chOff x="0" y="0"/>
            <a:chExt cx="2160614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13172"/>
              <a:ext cx="2029968" cy="2029968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828032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37D25D-BADF-40E0-B7F9-1288B53AA656}"/>
                </a:ext>
              </a:extLst>
            </p:cNvPr>
            <p:cNvSpPr/>
            <p:nvPr userDrawn="1"/>
          </p:nvSpPr>
          <p:spPr>
            <a:xfrm flipH="1">
              <a:off x="0" y="1995685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56351" y="206456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0" y="4022308"/>
              <a:ext cx="2033751" cy="805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0" y="2065206"/>
              <a:ext cx="1014984" cy="192024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  <a:endCxn id="64" idx="6"/>
            </p:cNvCxnSpPr>
            <p:nvPr userDrawn="1"/>
          </p:nvCxnSpPr>
          <p:spPr>
            <a:xfrm>
              <a:off x="0" y="2008397"/>
              <a:ext cx="2160614" cy="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886294" y="1871237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FB5CF9E-DFF1-49F6-9EF8-EDA1F1E293C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4952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828A1-5E2B-4E4E-A1F7-2C356780F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6B7FC992-8079-42D9-8481-2B5075C195E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26836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7B255ED8-3C11-4BF0-B064-0623B23B0B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836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CE356C04-FB22-4541-9D39-D5C0676F66B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808720" y="2423160"/>
            <a:ext cx="2468880" cy="4572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BA0F0565-F3E0-4B3E-A99B-282A623653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08720" y="2889504"/>
            <a:ext cx="2468880" cy="2743200"/>
          </a:xfrm>
        </p:spPr>
        <p:txBody>
          <a:bodyPr>
            <a:noAutofit/>
          </a:bodyPr>
          <a:lstStyle>
            <a:lvl1pPr marL="285750" indent="-285750"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4952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763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61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10182226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785225-FC1B-45E9-82D0-A13EF8F061A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80744" y="2203704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0F3FFA0-BD69-4D83-ABB7-496D4AF91A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5880" y="346557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49AF8CA2-03BC-4B43-978A-2B68EABFDC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25880" y="4745736"/>
            <a:ext cx="1463040" cy="7858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833738-63D7-4DAA-92B0-C4286C4F836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89704" y="262432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EAF6FAB7-3D8F-43EF-801E-D9E6948A8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89704" y="3904488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3A498D1-E978-4C02-8712-EA7A16D15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89704" y="5157216"/>
            <a:ext cx="6153912" cy="94183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E4D1E-5580-4429-B822-B0ACA17BF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04025" y="2853257"/>
            <a:ext cx="2315146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628EFE5A-E7ED-42E0-B4F7-CD6FB9AC0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2733" y="2744646"/>
            <a:ext cx="217221" cy="2172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99E5560-6CE0-4494-96B0-E58711D43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17361" y="4002156"/>
            <a:ext cx="2495929" cy="1480420"/>
            <a:chOff x="1717361" y="4002156"/>
            <a:chExt cx="2495929" cy="148042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242903C-0FC5-4F7E-A59A-1B57A8012C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4110767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2427F1-9BD1-40C4-8447-54CA2F762B28}"/>
                </a:ext>
              </a:extLst>
            </p:cNvPr>
            <p:cNvSpPr/>
            <p:nvPr userDrawn="1"/>
          </p:nvSpPr>
          <p:spPr>
            <a:xfrm>
              <a:off x="3996069" y="4002156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D896F91-3D1D-4BF4-B726-B6B1034E68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17361" y="5373966"/>
              <a:ext cx="2315146" cy="0"/>
            </a:xfrm>
            <a:prstGeom prst="line">
              <a:avLst/>
            </a:prstGeom>
            <a:ln w="254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2AAC415-7A20-4A4D-80B1-B4AD3D514249}"/>
                </a:ext>
              </a:extLst>
            </p:cNvPr>
            <p:cNvSpPr/>
            <p:nvPr userDrawn="1"/>
          </p:nvSpPr>
          <p:spPr>
            <a:xfrm>
              <a:off x="3996069" y="5265355"/>
              <a:ext cx="217221" cy="21722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etition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71896" y="2355182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0771" y="3383280"/>
            <a:ext cx="1980000" cy="36576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71870" y="3383280"/>
            <a:ext cx="1980000" cy="36576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750" y="4933275"/>
            <a:ext cx="1980000" cy="36576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QUADRANT TITLE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FBF4C06-0880-4F64-AC8F-328C5513C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1177016" y="0"/>
            <a:ext cx="1014984" cy="10149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56531B-7079-455E-BCF7-DB094C331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66800" y="3771900"/>
            <a:ext cx="10058400" cy="0"/>
          </a:xfrm>
          <a:prstGeom prst="line">
            <a:avLst/>
          </a:prstGeom>
          <a:ln w="38100" cap="sq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1F2D70-0FC3-41BD-9F38-7F41F0134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54750" y="2743200"/>
            <a:ext cx="0" cy="206692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7210727-8680-449A-9AC7-094F823C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53C0381-DF18-4C74-B221-470356502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38C9D5-18F2-4E98-9B4B-F691BC24D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73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ction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4"/>
            <a:ext cx="680085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BECFE1-9F80-4EFE-9699-3A240475E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93623" y="-983359"/>
            <a:ext cx="5242592" cy="7843456"/>
            <a:chOff x="-193623" y="-983359"/>
            <a:chExt cx="5242592" cy="7843456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8097646">
              <a:off x="1569916" y="-983359"/>
              <a:ext cx="2029968" cy="2029968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B73C61F-3D48-4791-8280-D98D2C01E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3489227">
              <a:off x="3019001" y="3357927"/>
              <a:ext cx="2029968" cy="2029968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5E36EA0-9B77-4A31-A56A-93DEC2F87C2C}"/>
                </a:ext>
              </a:extLst>
            </p:cNvPr>
            <p:cNvGrpSpPr/>
            <p:nvPr userDrawn="1"/>
          </p:nvGrpSpPr>
          <p:grpSpPr>
            <a:xfrm>
              <a:off x="-193623" y="458228"/>
              <a:ext cx="4229571" cy="6401869"/>
              <a:chOff x="-193623" y="458228"/>
              <a:chExt cx="4229571" cy="6401869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F5ED01E4-35BF-4165-86B2-E3BDFD91DEE3}"/>
                  </a:ext>
                </a:extLst>
              </p:cNvPr>
              <p:cNvSpPr/>
              <p:nvPr userDrawn="1"/>
            </p:nvSpPr>
            <p:spPr>
              <a:xfrm rot="13508190">
                <a:off x="141725" y="458228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B7E6DD28-C71B-4484-973A-D12A277300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8902533">
                <a:off x="1574706" y="1900474"/>
                <a:ext cx="2029968" cy="2029968"/>
              </a:xfrm>
              <a:prstGeom prst="rect">
                <a:avLst/>
              </a:prstGeom>
            </p:spPr>
          </p:pic>
          <p:sp>
            <p:nvSpPr>
              <p:cNvPr id="11" name="Rectangle 23">
                <a:extLst>
                  <a:ext uri="{FF2B5EF4-FFF2-40B4-BE49-F238E27FC236}">
                    <a16:creationId xmlns:a16="http://schemas.microsoft.com/office/drawing/2014/main" id="{AB403917-256D-4254-A12F-F8BD19470C42}"/>
                  </a:ext>
                </a:extLst>
              </p:cNvPr>
              <p:cNvSpPr/>
              <p:nvPr userDrawn="1"/>
            </p:nvSpPr>
            <p:spPr>
              <a:xfrm rot="18900000">
                <a:off x="1580257" y="1923515"/>
                <a:ext cx="2029968" cy="2029968"/>
              </a:xfrm>
              <a:custGeom>
                <a:avLst/>
                <a:gdLst>
                  <a:gd name="connsiteX0" fmla="*/ 0 w 2029968"/>
                  <a:gd name="connsiteY0" fmla="*/ 0 h 2029968"/>
                  <a:gd name="connsiteX1" fmla="*/ 2029968 w 2029968"/>
                  <a:gd name="connsiteY1" fmla="*/ 0 h 2029968"/>
                  <a:gd name="connsiteX2" fmla="*/ 2029968 w 2029968"/>
                  <a:gd name="connsiteY2" fmla="*/ 2029968 h 2029968"/>
                  <a:gd name="connsiteX3" fmla="*/ 0 w 2029968"/>
                  <a:gd name="connsiteY3" fmla="*/ 2029968 h 2029968"/>
                  <a:gd name="connsiteX4" fmla="*/ 0 w 2029968"/>
                  <a:gd name="connsiteY4" fmla="*/ 0 h 2029968"/>
                  <a:gd name="connsiteX0" fmla="*/ 0 w 2029968"/>
                  <a:gd name="connsiteY0" fmla="*/ 0 h 2029968"/>
                  <a:gd name="connsiteX1" fmla="*/ 2029968 w 2029968"/>
                  <a:gd name="connsiteY1" fmla="*/ 2029968 h 2029968"/>
                  <a:gd name="connsiteX2" fmla="*/ 0 w 2029968"/>
                  <a:gd name="connsiteY2" fmla="*/ 2029968 h 2029968"/>
                  <a:gd name="connsiteX3" fmla="*/ 0 w 2029968"/>
                  <a:gd name="connsiteY3" fmla="*/ 0 h 202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9968" h="2029968">
                    <a:moveTo>
                      <a:pt x="0" y="0"/>
                    </a:moveTo>
                    <a:lnTo>
                      <a:pt x="2029968" y="2029968"/>
                    </a:lnTo>
                    <a:lnTo>
                      <a:pt x="0" y="20299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EB06A536-5FCB-4761-9EFF-D54BE44B1FD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 rot="2708786">
                <a:off x="145529" y="3355869"/>
                <a:ext cx="2029968" cy="2029968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4213EEF-F759-4045-9F53-49C1B4ECED53}"/>
                  </a:ext>
                </a:extLst>
              </p:cNvPr>
              <p:cNvGrpSpPr/>
              <p:nvPr userDrawn="1"/>
            </p:nvGrpSpPr>
            <p:grpSpPr>
              <a:xfrm>
                <a:off x="1159403" y="5806395"/>
                <a:ext cx="2870810" cy="1000774"/>
                <a:chOff x="-13699" y="5839164"/>
                <a:chExt cx="2862790" cy="1000774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2EA4D38A-6ACD-4296-B454-E5BD7EAC7990}"/>
                    </a:ext>
                  </a:extLst>
                </p:cNvPr>
                <p:cNvSpPr/>
                <p:nvPr userDrawn="1"/>
              </p:nvSpPr>
              <p:spPr>
                <a:xfrm>
                  <a:off x="-13699" y="5839164"/>
                  <a:ext cx="2862790" cy="28868"/>
                </a:xfrm>
                <a:custGeom>
                  <a:avLst/>
                  <a:gdLst>
                    <a:gd name="connsiteX0" fmla="*/ 0 w 2862790"/>
                    <a:gd name="connsiteY0" fmla="*/ 0 h 28868"/>
                    <a:gd name="connsiteX1" fmla="*/ 2862790 w 2862790"/>
                    <a:gd name="connsiteY1" fmla="*/ 0 h 28868"/>
                    <a:gd name="connsiteX2" fmla="*/ 2833921 w 2862790"/>
                    <a:gd name="connsiteY2" fmla="*/ 28868 h 28868"/>
                    <a:gd name="connsiteX3" fmla="*/ 28868 w 2862790"/>
                    <a:gd name="connsiteY3" fmla="*/ 28868 h 28868"/>
                    <a:gd name="connsiteX4" fmla="*/ 0 w 286279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2790" h="28868">
                      <a:moveTo>
                        <a:pt x="0" y="0"/>
                      </a:moveTo>
                      <a:lnTo>
                        <a:pt x="2862790" y="0"/>
                      </a:lnTo>
                      <a:lnTo>
                        <a:pt x="2833921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74E32D04-F635-443B-B642-A509F0473CB5}"/>
                    </a:ext>
                  </a:extLst>
                </p:cNvPr>
                <p:cNvSpPr/>
                <p:nvPr userDrawn="1"/>
              </p:nvSpPr>
              <p:spPr>
                <a:xfrm>
                  <a:off x="47246" y="5900109"/>
                  <a:ext cx="2740900" cy="28868"/>
                </a:xfrm>
                <a:custGeom>
                  <a:avLst/>
                  <a:gdLst>
                    <a:gd name="connsiteX0" fmla="*/ 0 w 2740900"/>
                    <a:gd name="connsiteY0" fmla="*/ 0 h 28868"/>
                    <a:gd name="connsiteX1" fmla="*/ 2740900 w 2740900"/>
                    <a:gd name="connsiteY1" fmla="*/ 0 h 28868"/>
                    <a:gd name="connsiteX2" fmla="*/ 2712032 w 2740900"/>
                    <a:gd name="connsiteY2" fmla="*/ 28868 h 28868"/>
                    <a:gd name="connsiteX3" fmla="*/ 28868 w 2740900"/>
                    <a:gd name="connsiteY3" fmla="*/ 28868 h 28868"/>
                    <a:gd name="connsiteX4" fmla="*/ 0 w 2740900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0900" h="28868">
                      <a:moveTo>
                        <a:pt x="0" y="0"/>
                      </a:moveTo>
                      <a:lnTo>
                        <a:pt x="2740900" y="0"/>
                      </a:lnTo>
                      <a:lnTo>
                        <a:pt x="2712032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C95F7659-0C0B-4798-8392-E6B36B62DEA4}"/>
                    </a:ext>
                  </a:extLst>
                </p:cNvPr>
                <p:cNvSpPr/>
                <p:nvPr userDrawn="1"/>
              </p:nvSpPr>
              <p:spPr>
                <a:xfrm>
                  <a:off x="108992" y="5960251"/>
                  <a:ext cx="2619012" cy="29671"/>
                </a:xfrm>
                <a:custGeom>
                  <a:avLst/>
                  <a:gdLst>
                    <a:gd name="connsiteX0" fmla="*/ 0 w 2619012"/>
                    <a:gd name="connsiteY0" fmla="*/ 0 h 29671"/>
                    <a:gd name="connsiteX1" fmla="*/ 2619012 w 2619012"/>
                    <a:gd name="connsiteY1" fmla="*/ 0 h 29671"/>
                    <a:gd name="connsiteX2" fmla="*/ 2590143 w 2619012"/>
                    <a:gd name="connsiteY2" fmla="*/ 28868 h 29671"/>
                    <a:gd name="connsiteX3" fmla="*/ 28067 w 2619012"/>
                    <a:gd name="connsiteY3" fmla="*/ 29671 h 29671"/>
                    <a:gd name="connsiteX4" fmla="*/ 28869 w 2619012"/>
                    <a:gd name="connsiteY4" fmla="*/ 28869 h 29671"/>
                    <a:gd name="connsiteX5" fmla="*/ 0 w 2619012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19012" h="29671">
                      <a:moveTo>
                        <a:pt x="0" y="0"/>
                      </a:moveTo>
                      <a:lnTo>
                        <a:pt x="2619012" y="0"/>
                      </a:lnTo>
                      <a:lnTo>
                        <a:pt x="2590143" y="28868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ABB69ABA-A9D2-4649-A1AB-E12AA2D2C8E7}"/>
                    </a:ext>
                  </a:extLst>
                </p:cNvPr>
                <p:cNvSpPr/>
                <p:nvPr userDrawn="1"/>
              </p:nvSpPr>
              <p:spPr>
                <a:xfrm>
                  <a:off x="169937" y="6021196"/>
                  <a:ext cx="2497122" cy="29670"/>
                </a:xfrm>
                <a:custGeom>
                  <a:avLst/>
                  <a:gdLst>
                    <a:gd name="connsiteX0" fmla="*/ 0 w 2497122"/>
                    <a:gd name="connsiteY0" fmla="*/ 0 h 29670"/>
                    <a:gd name="connsiteX1" fmla="*/ 2497122 w 2497122"/>
                    <a:gd name="connsiteY1" fmla="*/ 0 h 29670"/>
                    <a:gd name="connsiteX2" fmla="*/ 2468254 w 2497122"/>
                    <a:gd name="connsiteY2" fmla="*/ 28868 h 29670"/>
                    <a:gd name="connsiteX3" fmla="*/ 28066 w 2497122"/>
                    <a:gd name="connsiteY3" fmla="*/ 29670 h 29670"/>
                    <a:gd name="connsiteX4" fmla="*/ 28868 w 2497122"/>
                    <a:gd name="connsiteY4" fmla="*/ 28868 h 29670"/>
                    <a:gd name="connsiteX5" fmla="*/ 0 w 2497122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97122" h="29670">
                      <a:moveTo>
                        <a:pt x="0" y="0"/>
                      </a:moveTo>
                      <a:lnTo>
                        <a:pt x="2497122" y="0"/>
                      </a:lnTo>
                      <a:lnTo>
                        <a:pt x="2468254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8B88CE23-E34F-470C-8C56-46C08322365F}"/>
                    </a:ext>
                  </a:extLst>
                </p:cNvPr>
                <p:cNvSpPr/>
                <p:nvPr userDrawn="1"/>
              </p:nvSpPr>
              <p:spPr>
                <a:xfrm>
                  <a:off x="229279" y="6082140"/>
                  <a:ext cx="2376837" cy="28869"/>
                </a:xfrm>
                <a:custGeom>
                  <a:avLst/>
                  <a:gdLst>
                    <a:gd name="connsiteX0" fmla="*/ 0 w 2376837"/>
                    <a:gd name="connsiteY0" fmla="*/ 0 h 28869"/>
                    <a:gd name="connsiteX1" fmla="*/ 2376837 w 2376837"/>
                    <a:gd name="connsiteY1" fmla="*/ 0 h 28869"/>
                    <a:gd name="connsiteX2" fmla="*/ 2347968 w 2376837"/>
                    <a:gd name="connsiteY2" fmla="*/ 28868 h 28869"/>
                    <a:gd name="connsiteX3" fmla="*/ 28868 w 2376837"/>
                    <a:gd name="connsiteY3" fmla="*/ 28869 h 28869"/>
                    <a:gd name="connsiteX4" fmla="*/ 0 w 2376837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837" h="28869">
                      <a:moveTo>
                        <a:pt x="0" y="0"/>
                      </a:moveTo>
                      <a:lnTo>
                        <a:pt x="2376837" y="0"/>
                      </a:lnTo>
                      <a:lnTo>
                        <a:pt x="2347968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5BCEDE2-961E-42E0-AF9C-3D070C974007}"/>
                    </a:ext>
                  </a:extLst>
                </p:cNvPr>
                <p:cNvSpPr/>
                <p:nvPr userDrawn="1"/>
              </p:nvSpPr>
              <p:spPr>
                <a:xfrm>
                  <a:off x="290222" y="6143085"/>
                  <a:ext cx="2254948" cy="28868"/>
                </a:xfrm>
                <a:custGeom>
                  <a:avLst/>
                  <a:gdLst>
                    <a:gd name="connsiteX0" fmla="*/ 0 w 2254948"/>
                    <a:gd name="connsiteY0" fmla="*/ 0 h 28868"/>
                    <a:gd name="connsiteX1" fmla="*/ 2254948 w 2254948"/>
                    <a:gd name="connsiteY1" fmla="*/ 0 h 28868"/>
                    <a:gd name="connsiteX2" fmla="*/ 2226080 w 2254948"/>
                    <a:gd name="connsiteY2" fmla="*/ 28868 h 28868"/>
                    <a:gd name="connsiteX3" fmla="*/ 28868 w 2254948"/>
                    <a:gd name="connsiteY3" fmla="*/ 28868 h 28868"/>
                    <a:gd name="connsiteX4" fmla="*/ 0 w 2254948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4948" h="28868">
                      <a:moveTo>
                        <a:pt x="0" y="0"/>
                      </a:moveTo>
                      <a:lnTo>
                        <a:pt x="2254948" y="0"/>
                      </a:lnTo>
                      <a:lnTo>
                        <a:pt x="2226080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FB930397-7A2A-4C50-9EC9-7E3107D065D2}"/>
                    </a:ext>
                  </a:extLst>
                </p:cNvPr>
                <p:cNvSpPr/>
                <p:nvPr userDrawn="1"/>
              </p:nvSpPr>
              <p:spPr>
                <a:xfrm>
                  <a:off x="351970" y="6203227"/>
                  <a:ext cx="2133059" cy="29671"/>
                </a:xfrm>
                <a:custGeom>
                  <a:avLst/>
                  <a:gdLst>
                    <a:gd name="connsiteX0" fmla="*/ 2133059 w 2133059"/>
                    <a:gd name="connsiteY0" fmla="*/ 0 h 29671"/>
                    <a:gd name="connsiteX1" fmla="*/ 2104190 w 2133059"/>
                    <a:gd name="connsiteY1" fmla="*/ 28869 h 29671"/>
                    <a:gd name="connsiteX2" fmla="*/ 28066 w 2133059"/>
                    <a:gd name="connsiteY2" fmla="*/ 29671 h 29671"/>
                    <a:gd name="connsiteX3" fmla="*/ 28868 w 2133059"/>
                    <a:gd name="connsiteY3" fmla="*/ 28869 h 29671"/>
                    <a:gd name="connsiteX4" fmla="*/ 0 w 2133059"/>
                    <a:gd name="connsiteY4" fmla="*/ 1 h 29671"/>
                    <a:gd name="connsiteX5" fmla="*/ 2133059 w 2133059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33059" h="29671">
                      <a:moveTo>
                        <a:pt x="2133059" y="0"/>
                      </a:moveTo>
                      <a:lnTo>
                        <a:pt x="2104190" y="28869"/>
                      </a:lnTo>
                      <a:lnTo>
                        <a:pt x="28066" y="29671"/>
                      </a:lnTo>
                      <a:lnTo>
                        <a:pt x="28868" y="28869"/>
                      </a:lnTo>
                      <a:lnTo>
                        <a:pt x="0" y="1"/>
                      </a:lnTo>
                      <a:lnTo>
                        <a:pt x="213305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8CA98174-D81B-4241-92F9-D0D2028FFEA9}"/>
                    </a:ext>
                  </a:extLst>
                </p:cNvPr>
                <p:cNvSpPr/>
                <p:nvPr userDrawn="1"/>
              </p:nvSpPr>
              <p:spPr>
                <a:xfrm>
                  <a:off x="411310" y="6264172"/>
                  <a:ext cx="2012774" cy="28868"/>
                </a:xfrm>
                <a:custGeom>
                  <a:avLst/>
                  <a:gdLst>
                    <a:gd name="connsiteX0" fmla="*/ 0 w 2012774"/>
                    <a:gd name="connsiteY0" fmla="*/ 0 h 28868"/>
                    <a:gd name="connsiteX1" fmla="*/ 2012774 w 2012774"/>
                    <a:gd name="connsiteY1" fmla="*/ 0 h 28868"/>
                    <a:gd name="connsiteX2" fmla="*/ 1983905 w 2012774"/>
                    <a:gd name="connsiteY2" fmla="*/ 28868 h 28868"/>
                    <a:gd name="connsiteX3" fmla="*/ 28868 w 2012774"/>
                    <a:gd name="connsiteY3" fmla="*/ 28868 h 28868"/>
                    <a:gd name="connsiteX4" fmla="*/ 0 w 201277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2774" h="28868">
                      <a:moveTo>
                        <a:pt x="0" y="0"/>
                      </a:moveTo>
                      <a:lnTo>
                        <a:pt x="2012774" y="0"/>
                      </a:lnTo>
                      <a:lnTo>
                        <a:pt x="1983905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E4CE4FB8-5E60-4288-B2FA-CF9316ED449F}"/>
                    </a:ext>
                  </a:extLst>
                </p:cNvPr>
                <p:cNvSpPr/>
                <p:nvPr userDrawn="1"/>
              </p:nvSpPr>
              <p:spPr>
                <a:xfrm>
                  <a:off x="472255" y="6325117"/>
                  <a:ext cx="1890884" cy="28868"/>
                </a:xfrm>
                <a:custGeom>
                  <a:avLst/>
                  <a:gdLst>
                    <a:gd name="connsiteX0" fmla="*/ 0 w 1890884"/>
                    <a:gd name="connsiteY0" fmla="*/ 0 h 28868"/>
                    <a:gd name="connsiteX1" fmla="*/ 1890884 w 1890884"/>
                    <a:gd name="connsiteY1" fmla="*/ 0 h 28868"/>
                    <a:gd name="connsiteX2" fmla="*/ 1862016 w 1890884"/>
                    <a:gd name="connsiteY2" fmla="*/ 28868 h 28868"/>
                    <a:gd name="connsiteX3" fmla="*/ 28868 w 1890884"/>
                    <a:gd name="connsiteY3" fmla="*/ 28868 h 28868"/>
                    <a:gd name="connsiteX4" fmla="*/ 0 w 1890884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90884" h="28868">
                      <a:moveTo>
                        <a:pt x="0" y="0"/>
                      </a:moveTo>
                      <a:lnTo>
                        <a:pt x="1890884" y="0"/>
                      </a:lnTo>
                      <a:lnTo>
                        <a:pt x="1862016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6F69FE5C-0AF0-42F6-A721-9E2244C967AA}"/>
                    </a:ext>
                  </a:extLst>
                </p:cNvPr>
                <p:cNvSpPr/>
                <p:nvPr userDrawn="1"/>
              </p:nvSpPr>
              <p:spPr>
                <a:xfrm>
                  <a:off x="533199" y="6386061"/>
                  <a:ext cx="1768996" cy="28869"/>
                </a:xfrm>
                <a:custGeom>
                  <a:avLst/>
                  <a:gdLst>
                    <a:gd name="connsiteX0" fmla="*/ 0 w 1768996"/>
                    <a:gd name="connsiteY0" fmla="*/ 0 h 28869"/>
                    <a:gd name="connsiteX1" fmla="*/ 1768996 w 1768996"/>
                    <a:gd name="connsiteY1" fmla="*/ 0 h 28869"/>
                    <a:gd name="connsiteX2" fmla="*/ 1740128 w 1768996"/>
                    <a:gd name="connsiteY2" fmla="*/ 28868 h 28869"/>
                    <a:gd name="connsiteX3" fmla="*/ 28869 w 1768996"/>
                    <a:gd name="connsiteY3" fmla="*/ 28869 h 28869"/>
                    <a:gd name="connsiteX4" fmla="*/ 0 w 1768996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8996" h="28869">
                      <a:moveTo>
                        <a:pt x="0" y="0"/>
                      </a:moveTo>
                      <a:lnTo>
                        <a:pt x="1768996" y="0"/>
                      </a:lnTo>
                      <a:lnTo>
                        <a:pt x="1740128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E8311083-D41B-4770-B6A9-AFA83AAF2885}"/>
                    </a:ext>
                  </a:extLst>
                </p:cNvPr>
                <p:cNvSpPr/>
                <p:nvPr userDrawn="1"/>
              </p:nvSpPr>
              <p:spPr>
                <a:xfrm>
                  <a:off x="594946" y="6446204"/>
                  <a:ext cx="1647106" cy="29670"/>
                </a:xfrm>
                <a:custGeom>
                  <a:avLst/>
                  <a:gdLst>
                    <a:gd name="connsiteX0" fmla="*/ 0 w 1647106"/>
                    <a:gd name="connsiteY0" fmla="*/ 0 h 29670"/>
                    <a:gd name="connsiteX1" fmla="*/ 1647106 w 1647106"/>
                    <a:gd name="connsiteY1" fmla="*/ 0 h 29670"/>
                    <a:gd name="connsiteX2" fmla="*/ 1618238 w 1647106"/>
                    <a:gd name="connsiteY2" fmla="*/ 28868 h 29670"/>
                    <a:gd name="connsiteX3" fmla="*/ 28066 w 1647106"/>
                    <a:gd name="connsiteY3" fmla="*/ 29670 h 29670"/>
                    <a:gd name="connsiteX4" fmla="*/ 28868 w 1647106"/>
                    <a:gd name="connsiteY4" fmla="*/ 28868 h 29670"/>
                    <a:gd name="connsiteX5" fmla="*/ 0 w 1647106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47106" h="29670">
                      <a:moveTo>
                        <a:pt x="0" y="0"/>
                      </a:moveTo>
                      <a:lnTo>
                        <a:pt x="1647106" y="0"/>
                      </a:lnTo>
                      <a:lnTo>
                        <a:pt x="1618238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730A62EE-9416-445D-B0B2-018F008614B8}"/>
                    </a:ext>
                  </a:extLst>
                </p:cNvPr>
                <p:cNvSpPr/>
                <p:nvPr userDrawn="1"/>
              </p:nvSpPr>
              <p:spPr>
                <a:xfrm>
                  <a:off x="654287" y="6507148"/>
                  <a:ext cx="1526821" cy="28869"/>
                </a:xfrm>
                <a:custGeom>
                  <a:avLst/>
                  <a:gdLst>
                    <a:gd name="connsiteX0" fmla="*/ 0 w 1526821"/>
                    <a:gd name="connsiteY0" fmla="*/ 0 h 28869"/>
                    <a:gd name="connsiteX1" fmla="*/ 1526821 w 1526821"/>
                    <a:gd name="connsiteY1" fmla="*/ 0 h 28869"/>
                    <a:gd name="connsiteX2" fmla="*/ 1497952 w 1526821"/>
                    <a:gd name="connsiteY2" fmla="*/ 28868 h 28869"/>
                    <a:gd name="connsiteX3" fmla="*/ 28868 w 1526821"/>
                    <a:gd name="connsiteY3" fmla="*/ 28869 h 28869"/>
                    <a:gd name="connsiteX4" fmla="*/ 0 w 1526821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6821" h="28869">
                      <a:moveTo>
                        <a:pt x="0" y="0"/>
                      </a:moveTo>
                      <a:lnTo>
                        <a:pt x="1526821" y="0"/>
                      </a:lnTo>
                      <a:lnTo>
                        <a:pt x="1497952" y="28868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4A92E211-EBEF-4E62-97FD-46ECC42436DF}"/>
                    </a:ext>
                  </a:extLst>
                </p:cNvPr>
                <p:cNvSpPr/>
                <p:nvPr userDrawn="1"/>
              </p:nvSpPr>
              <p:spPr>
                <a:xfrm>
                  <a:off x="715231" y="6568093"/>
                  <a:ext cx="1404932" cy="28868"/>
                </a:xfrm>
                <a:custGeom>
                  <a:avLst/>
                  <a:gdLst>
                    <a:gd name="connsiteX0" fmla="*/ 0 w 1404932"/>
                    <a:gd name="connsiteY0" fmla="*/ 0 h 28868"/>
                    <a:gd name="connsiteX1" fmla="*/ 1404932 w 1404932"/>
                    <a:gd name="connsiteY1" fmla="*/ 0 h 28868"/>
                    <a:gd name="connsiteX2" fmla="*/ 1376064 w 1404932"/>
                    <a:gd name="connsiteY2" fmla="*/ 28868 h 28868"/>
                    <a:gd name="connsiteX3" fmla="*/ 28868 w 1404932"/>
                    <a:gd name="connsiteY3" fmla="*/ 28868 h 28868"/>
                    <a:gd name="connsiteX4" fmla="*/ 0 w 1404932"/>
                    <a:gd name="connsiteY4" fmla="*/ 0 h 2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4932" h="28868">
                      <a:moveTo>
                        <a:pt x="0" y="0"/>
                      </a:moveTo>
                      <a:lnTo>
                        <a:pt x="1404932" y="0"/>
                      </a:lnTo>
                      <a:lnTo>
                        <a:pt x="1376064" y="28868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CC8A63A1-564C-478A-B490-96E1C76014CC}"/>
                    </a:ext>
                  </a:extLst>
                </p:cNvPr>
                <p:cNvSpPr/>
                <p:nvPr userDrawn="1"/>
              </p:nvSpPr>
              <p:spPr>
                <a:xfrm>
                  <a:off x="776977" y="6628235"/>
                  <a:ext cx="1283044" cy="29671"/>
                </a:xfrm>
                <a:custGeom>
                  <a:avLst/>
                  <a:gdLst>
                    <a:gd name="connsiteX0" fmla="*/ 1283044 w 1283044"/>
                    <a:gd name="connsiteY0" fmla="*/ 0 h 29671"/>
                    <a:gd name="connsiteX1" fmla="*/ 1254175 w 1283044"/>
                    <a:gd name="connsiteY1" fmla="*/ 28869 h 29671"/>
                    <a:gd name="connsiteX2" fmla="*/ 28067 w 1283044"/>
                    <a:gd name="connsiteY2" fmla="*/ 29671 h 29671"/>
                    <a:gd name="connsiteX3" fmla="*/ 28869 w 1283044"/>
                    <a:gd name="connsiteY3" fmla="*/ 28869 h 29671"/>
                    <a:gd name="connsiteX4" fmla="*/ 0 w 1283044"/>
                    <a:gd name="connsiteY4" fmla="*/ 1 h 29671"/>
                    <a:gd name="connsiteX5" fmla="*/ 1283044 w 1283044"/>
                    <a:gd name="connsiteY5" fmla="*/ 0 h 29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3044" h="29671">
                      <a:moveTo>
                        <a:pt x="1283044" y="0"/>
                      </a:moveTo>
                      <a:lnTo>
                        <a:pt x="1254175" y="28869"/>
                      </a:lnTo>
                      <a:lnTo>
                        <a:pt x="28067" y="29671"/>
                      </a:lnTo>
                      <a:lnTo>
                        <a:pt x="28869" y="28869"/>
                      </a:lnTo>
                      <a:lnTo>
                        <a:pt x="0" y="1"/>
                      </a:lnTo>
                      <a:lnTo>
                        <a:pt x="1283044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4162FC41-462F-4E99-AACA-F5B9C804FB14}"/>
                    </a:ext>
                  </a:extLst>
                </p:cNvPr>
                <p:cNvSpPr/>
                <p:nvPr userDrawn="1"/>
              </p:nvSpPr>
              <p:spPr>
                <a:xfrm>
                  <a:off x="837922" y="6689180"/>
                  <a:ext cx="1161154" cy="29670"/>
                </a:xfrm>
                <a:custGeom>
                  <a:avLst/>
                  <a:gdLst>
                    <a:gd name="connsiteX0" fmla="*/ 0 w 1161154"/>
                    <a:gd name="connsiteY0" fmla="*/ 0 h 29670"/>
                    <a:gd name="connsiteX1" fmla="*/ 1161154 w 1161154"/>
                    <a:gd name="connsiteY1" fmla="*/ 0 h 29670"/>
                    <a:gd name="connsiteX2" fmla="*/ 1132285 w 1161154"/>
                    <a:gd name="connsiteY2" fmla="*/ 28868 h 29670"/>
                    <a:gd name="connsiteX3" fmla="*/ 28066 w 1161154"/>
                    <a:gd name="connsiteY3" fmla="*/ 29670 h 29670"/>
                    <a:gd name="connsiteX4" fmla="*/ 28868 w 1161154"/>
                    <a:gd name="connsiteY4" fmla="*/ 28868 h 29670"/>
                    <a:gd name="connsiteX5" fmla="*/ 0 w 1161154"/>
                    <a:gd name="connsiteY5" fmla="*/ 0 h 29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1154" h="29670">
                      <a:moveTo>
                        <a:pt x="0" y="0"/>
                      </a:moveTo>
                      <a:lnTo>
                        <a:pt x="1161154" y="0"/>
                      </a:lnTo>
                      <a:lnTo>
                        <a:pt x="1132285" y="28868"/>
                      </a:lnTo>
                      <a:lnTo>
                        <a:pt x="28066" y="29670"/>
                      </a:lnTo>
                      <a:lnTo>
                        <a:pt x="28868" y="2886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9B61AC-B03D-4064-9DE6-9818F53F333C}"/>
                    </a:ext>
                  </a:extLst>
                </p:cNvPr>
                <p:cNvSpPr/>
                <p:nvPr userDrawn="1"/>
              </p:nvSpPr>
              <p:spPr>
                <a:xfrm>
                  <a:off x="897263" y="6750124"/>
                  <a:ext cx="1040868" cy="28869"/>
                </a:xfrm>
                <a:custGeom>
                  <a:avLst/>
                  <a:gdLst>
                    <a:gd name="connsiteX0" fmla="*/ 0 w 1040868"/>
                    <a:gd name="connsiteY0" fmla="*/ 0 h 28869"/>
                    <a:gd name="connsiteX1" fmla="*/ 1040868 w 1040868"/>
                    <a:gd name="connsiteY1" fmla="*/ 0 h 28869"/>
                    <a:gd name="connsiteX2" fmla="*/ 1012000 w 1040868"/>
                    <a:gd name="connsiteY2" fmla="*/ 28869 h 28869"/>
                    <a:gd name="connsiteX3" fmla="*/ 28868 w 1040868"/>
                    <a:gd name="connsiteY3" fmla="*/ 28869 h 28869"/>
                    <a:gd name="connsiteX4" fmla="*/ 0 w 1040868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40868" h="28869">
                      <a:moveTo>
                        <a:pt x="0" y="0"/>
                      </a:moveTo>
                      <a:lnTo>
                        <a:pt x="1040868" y="0"/>
                      </a:lnTo>
                      <a:lnTo>
                        <a:pt x="1012000" y="28869"/>
                      </a:lnTo>
                      <a:lnTo>
                        <a:pt x="28868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104BA00-790F-438D-AC93-117E23CF2099}"/>
                    </a:ext>
                  </a:extLst>
                </p:cNvPr>
                <p:cNvSpPr/>
                <p:nvPr userDrawn="1"/>
              </p:nvSpPr>
              <p:spPr>
                <a:xfrm>
                  <a:off x="958207" y="6811069"/>
                  <a:ext cx="918980" cy="28869"/>
                </a:xfrm>
                <a:custGeom>
                  <a:avLst/>
                  <a:gdLst>
                    <a:gd name="connsiteX0" fmla="*/ 0 w 918980"/>
                    <a:gd name="connsiteY0" fmla="*/ 0 h 28869"/>
                    <a:gd name="connsiteX1" fmla="*/ 918980 w 918980"/>
                    <a:gd name="connsiteY1" fmla="*/ 0 h 28869"/>
                    <a:gd name="connsiteX2" fmla="*/ 890112 w 918980"/>
                    <a:gd name="connsiteY2" fmla="*/ 28868 h 28869"/>
                    <a:gd name="connsiteX3" fmla="*/ 28869 w 918980"/>
                    <a:gd name="connsiteY3" fmla="*/ 28869 h 28869"/>
                    <a:gd name="connsiteX4" fmla="*/ 0 w 918980"/>
                    <a:gd name="connsiteY4" fmla="*/ 0 h 28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980" h="28869">
                      <a:moveTo>
                        <a:pt x="0" y="0"/>
                      </a:moveTo>
                      <a:lnTo>
                        <a:pt x="918980" y="0"/>
                      </a:lnTo>
                      <a:lnTo>
                        <a:pt x="890112" y="28868"/>
                      </a:lnTo>
                      <a:lnTo>
                        <a:pt x="28869" y="2886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88A3CD7-1915-41CF-9FB5-E6FEDCA8F19C}"/>
                  </a:ext>
                </a:extLst>
              </p:cNvPr>
              <p:cNvSpPr/>
              <p:nvPr userDrawn="1"/>
            </p:nvSpPr>
            <p:spPr>
              <a:xfrm>
                <a:off x="2960473" y="5801762"/>
                <a:ext cx="1075475" cy="1058335"/>
              </a:xfrm>
              <a:custGeom>
                <a:avLst/>
                <a:gdLst>
                  <a:gd name="connsiteX0" fmla="*/ 1062720 w 1062720"/>
                  <a:gd name="connsiteY0" fmla="*/ 0 h 1062720"/>
                  <a:gd name="connsiteX1" fmla="*/ 1062720 w 1062720"/>
                  <a:gd name="connsiteY1" fmla="*/ 1062720 h 1062720"/>
                  <a:gd name="connsiteX2" fmla="*/ 0 w 1062720"/>
                  <a:gd name="connsiteY2" fmla="*/ 1062720 h 1062720"/>
                  <a:gd name="connsiteX3" fmla="*/ 1062720 w 1062720"/>
                  <a:gd name="connsiteY3" fmla="*/ 0 h 106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720" h="1062720">
                    <a:moveTo>
                      <a:pt x="1062720" y="0"/>
                    </a:moveTo>
                    <a:lnTo>
                      <a:pt x="1062720" y="1062720"/>
                    </a:lnTo>
                    <a:lnTo>
                      <a:pt x="0" y="1062720"/>
                    </a:lnTo>
                    <a:lnTo>
                      <a:pt x="106272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91DEB5-C98C-4EF8-AA57-B8F45C484FF4}"/>
                  </a:ext>
                </a:extLst>
              </p:cNvPr>
              <p:cNvSpPr/>
              <p:nvPr userDrawn="1"/>
            </p:nvSpPr>
            <p:spPr>
              <a:xfrm>
                <a:off x="-7601" y="2930958"/>
                <a:ext cx="1128311" cy="2870805"/>
              </a:xfrm>
              <a:custGeom>
                <a:avLst/>
                <a:gdLst>
                  <a:gd name="connsiteX0" fmla="*/ 1128311 w 1128311"/>
                  <a:gd name="connsiteY0" fmla="*/ 0 h 2870805"/>
                  <a:gd name="connsiteX1" fmla="*/ 1123909 w 1128311"/>
                  <a:gd name="connsiteY1" fmla="*/ 2870805 h 2870805"/>
                  <a:gd name="connsiteX2" fmla="*/ 0 w 1128311"/>
                  <a:gd name="connsiteY2" fmla="*/ 1743443 h 2870805"/>
                  <a:gd name="connsiteX3" fmla="*/ 0 w 1128311"/>
                  <a:gd name="connsiteY3" fmla="*/ 1124856 h 2870805"/>
                  <a:gd name="connsiteX4" fmla="*/ 1128311 w 1128311"/>
                  <a:gd name="connsiteY4" fmla="*/ 0 h 2870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8311" h="2870805">
                    <a:moveTo>
                      <a:pt x="1128311" y="0"/>
                    </a:moveTo>
                    <a:lnTo>
                      <a:pt x="1123909" y="2870805"/>
                    </a:lnTo>
                    <a:lnTo>
                      <a:pt x="0" y="1743443"/>
                    </a:lnTo>
                    <a:lnTo>
                      <a:pt x="0" y="1124856"/>
                    </a:lnTo>
                    <a:lnTo>
                      <a:pt x="1128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6FFCF0CF-3167-4E3E-BD4A-236ACC247EC0}"/>
                  </a:ext>
                </a:extLst>
              </p:cNvPr>
              <p:cNvSpPr/>
              <p:nvPr/>
            </p:nvSpPr>
            <p:spPr>
              <a:xfrm rot="13500280">
                <a:off x="126341" y="458327"/>
                <a:ext cx="2024298" cy="2024298"/>
              </a:xfrm>
              <a:custGeom>
                <a:avLst/>
                <a:gdLst>
                  <a:gd name="connsiteX0" fmla="*/ 2024298 w 2024298"/>
                  <a:gd name="connsiteY0" fmla="*/ 2024298 h 2024298"/>
                  <a:gd name="connsiteX1" fmla="*/ 0 w 2024298"/>
                  <a:gd name="connsiteY1" fmla="*/ 0 h 2024298"/>
                  <a:gd name="connsiteX2" fmla="*/ 40826 w 2024298"/>
                  <a:gd name="connsiteY2" fmla="*/ 0 h 2024298"/>
                  <a:gd name="connsiteX3" fmla="*/ 2024298 w 2024298"/>
                  <a:gd name="connsiteY3" fmla="*/ 1983472 h 2024298"/>
                  <a:gd name="connsiteX4" fmla="*/ 2024298 w 2024298"/>
                  <a:gd name="connsiteY4" fmla="*/ 2024298 h 2024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298" h="2024298">
                    <a:moveTo>
                      <a:pt x="2024298" y="202429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2024298" y="1983472"/>
                    </a:lnTo>
                    <a:lnTo>
                      <a:pt x="2024298" y="202429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AB47A61A-6E4C-49A5-A2E8-2410A107CC2A}"/>
                  </a:ext>
                </a:extLst>
              </p:cNvPr>
              <p:cNvSpPr/>
              <p:nvPr/>
            </p:nvSpPr>
            <p:spPr>
              <a:xfrm rot="13500280">
                <a:off x="108491" y="501416"/>
                <a:ext cx="1938109" cy="1938109"/>
              </a:xfrm>
              <a:custGeom>
                <a:avLst/>
                <a:gdLst>
                  <a:gd name="connsiteX0" fmla="*/ 1938109 w 1938109"/>
                  <a:gd name="connsiteY0" fmla="*/ 1938109 h 1938109"/>
                  <a:gd name="connsiteX1" fmla="*/ 0 w 1938109"/>
                  <a:gd name="connsiteY1" fmla="*/ 0 h 1938109"/>
                  <a:gd name="connsiteX2" fmla="*/ 40826 w 1938109"/>
                  <a:gd name="connsiteY2" fmla="*/ 0 h 1938109"/>
                  <a:gd name="connsiteX3" fmla="*/ 1938109 w 1938109"/>
                  <a:gd name="connsiteY3" fmla="*/ 1897283 h 1938109"/>
                  <a:gd name="connsiteX4" fmla="*/ 1938109 w 1938109"/>
                  <a:gd name="connsiteY4" fmla="*/ 1938109 h 193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8109" h="1938109">
                    <a:moveTo>
                      <a:pt x="1938109" y="193810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938109" y="1897283"/>
                    </a:lnTo>
                    <a:lnTo>
                      <a:pt x="1938109" y="193810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C8CDBA7-BF04-4719-8D66-513A71ECCAFF}"/>
                  </a:ext>
                </a:extLst>
              </p:cNvPr>
              <p:cNvSpPr/>
              <p:nvPr/>
            </p:nvSpPr>
            <p:spPr>
              <a:xfrm rot="13500280">
                <a:off x="90475" y="544906"/>
                <a:ext cx="1853055" cy="1851921"/>
              </a:xfrm>
              <a:custGeom>
                <a:avLst/>
                <a:gdLst>
                  <a:gd name="connsiteX0" fmla="*/ 1851921 w 1853055"/>
                  <a:gd name="connsiteY0" fmla="*/ 1851921 h 1851921"/>
                  <a:gd name="connsiteX1" fmla="*/ 0 w 1853055"/>
                  <a:gd name="connsiteY1" fmla="*/ 0 h 1851921"/>
                  <a:gd name="connsiteX2" fmla="*/ 40826 w 1853055"/>
                  <a:gd name="connsiteY2" fmla="*/ 0 h 1851921"/>
                  <a:gd name="connsiteX3" fmla="*/ 1853055 w 1853055"/>
                  <a:gd name="connsiteY3" fmla="*/ 1811094 h 1851921"/>
                  <a:gd name="connsiteX4" fmla="*/ 1851920 w 1853055"/>
                  <a:gd name="connsiteY4" fmla="*/ 1811094 h 1851921"/>
                  <a:gd name="connsiteX5" fmla="*/ 1851921 w 1853055"/>
                  <a:gd name="connsiteY5" fmla="*/ 1851921 h 185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3055" h="1851921">
                    <a:moveTo>
                      <a:pt x="1851921" y="1851921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853055" y="1811094"/>
                    </a:lnTo>
                    <a:lnTo>
                      <a:pt x="1851920" y="1811094"/>
                    </a:lnTo>
                    <a:lnTo>
                      <a:pt x="1851921" y="185192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79CDC826-71AB-4245-AC5F-8DC9DB2BBCE0}"/>
                  </a:ext>
                </a:extLst>
              </p:cNvPr>
              <p:cNvSpPr/>
              <p:nvPr/>
            </p:nvSpPr>
            <p:spPr>
              <a:xfrm rot="13500280">
                <a:off x="72624" y="587994"/>
                <a:ext cx="1766866" cy="1765732"/>
              </a:xfrm>
              <a:custGeom>
                <a:avLst/>
                <a:gdLst>
                  <a:gd name="connsiteX0" fmla="*/ 1765732 w 1766866"/>
                  <a:gd name="connsiteY0" fmla="*/ 1765732 h 1765732"/>
                  <a:gd name="connsiteX1" fmla="*/ 0 w 1766866"/>
                  <a:gd name="connsiteY1" fmla="*/ 0 h 1765732"/>
                  <a:gd name="connsiteX2" fmla="*/ 40826 w 1766866"/>
                  <a:gd name="connsiteY2" fmla="*/ 0 h 1765732"/>
                  <a:gd name="connsiteX3" fmla="*/ 1766866 w 1766866"/>
                  <a:gd name="connsiteY3" fmla="*/ 1724906 h 1765732"/>
                  <a:gd name="connsiteX4" fmla="*/ 1765731 w 1766866"/>
                  <a:gd name="connsiteY4" fmla="*/ 1724906 h 1765732"/>
                  <a:gd name="connsiteX5" fmla="*/ 1765732 w 1766866"/>
                  <a:gd name="connsiteY5" fmla="*/ 1765732 h 1765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866" h="1765732">
                    <a:moveTo>
                      <a:pt x="1765732" y="1765732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766866" y="1724906"/>
                    </a:lnTo>
                    <a:lnTo>
                      <a:pt x="1765731" y="1724906"/>
                    </a:lnTo>
                    <a:lnTo>
                      <a:pt x="1765732" y="1765732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4DE1670F-43B8-4EA8-878C-AC3FF1921E21}"/>
                  </a:ext>
                </a:extLst>
              </p:cNvPr>
              <p:cNvSpPr/>
              <p:nvPr/>
            </p:nvSpPr>
            <p:spPr>
              <a:xfrm rot="13500280">
                <a:off x="55175" y="630117"/>
                <a:ext cx="1680678" cy="1680677"/>
              </a:xfrm>
              <a:custGeom>
                <a:avLst/>
                <a:gdLst>
                  <a:gd name="connsiteX0" fmla="*/ 1680678 w 1680678"/>
                  <a:gd name="connsiteY0" fmla="*/ 1680677 h 1680677"/>
                  <a:gd name="connsiteX1" fmla="*/ 0 w 1680678"/>
                  <a:gd name="connsiteY1" fmla="*/ 0 h 1680677"/>
                  <a:gd name="connsiteX2" fmla="*/ 40826 w 1680678"/>
                  <a:gd name="connsiteY2" fmla="*/ 0 h 1680677"/>
                  <a:gd name="connsiteX3" fmla="*/ 1680678 w 1680678"/>
                  <a:gd name="connsiteY3" fmla="*/ 1639851 h 1680677"/>
                  <a:gd name="connsiteX4" fmla="*/ 1680678 w 1680678"/>
                  <a:gd name="connsiteY4" fmla="*/ 1680677 h 16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0678" h="1680677">
                    <a:moveTo>
                      <a:pt x="1680678" y="168067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680678" y="1639851"/>
                    </a:lnTo>
                    <a:lnTo>
                      <a:pt x="1680678" y="168067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AE780ED-EF51-4AD7-A73F-01E563D0E8BC}"/>
                  </a:ext>
                </a:extLst>
              </p:cNvPr>
              <p:cNvSpPr/>
              <p:nvPr/>
            </p:nvSpPr>
            <p:spPr>
              <a:xfrm rot="13500280">
                <a:off x="37325" y="673206"/>
                <a:ext cx="1594489" cy="1594489"/>
              </a:xfrm>
              <a:custGeom>
                <a:avLst/>
                <a:gdLst>
                  <a:gd name="connsiteX0" fmla="*/ 1594489 w 1594489"/>
                  <a:gd name="connsiteY0" fmla="*/ 1594489 h 1594489"/>
                  <a:gd name="connsiteX1" fmla="*/ 0 w 1594489"/>
                  <a:gd name="connsiteY1" fmla="*/ 0 h 1594489"/>
                  <a:gd name="connsiteX2" fmla="*/ 40826 w 1594489"/>
                  <a:gd name="connsiteY2" fmla="*/ 0 h 1594489"/>
                  <a:gd name="connsiteX3" fmla="*/ 1594489 w 1594489"/>
                  <a:gd name="connsiteY3" fmla="*/ 1553663 h 1594489"/>
                  <a:gd name="connsiteX4" fmla="*/ 1594489 w 1594489"/>
                  <a:gd name="connsiteY4" fmla="*/ 1594489 h 1594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4489" h="1594489">
                    <a:moveTo>
                      <a:pt x="1594489" y="1594489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94489" y="1553663"/>
                    </a:lnTo>
                    <a:lnTo>
                      <a:pt x="1594489" y="159448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E269AE3-65CE-4B86-B8B1-413783695039}"/>
                  </a:ext>
                </a:extLst>
              </p:cNvPr>
              <p:cNvSpPr/>
              <p:nvPr/>
            </p:nvSpPr>
            <p:spPr>
              <a:xfrm rot="13500280">
                <a:off x="19309" y="716696"/>
                <a:ext cx="1509435" cy="1508300"/>
              </a:xfrm>
              <a:custGeom>
                <a:avLst/>
                <a:gdLst>
                  <a:gd name="connsiteX0" fmla="*/ 1508301 w 1509435"/>
                  <a:gd name="connsiteY0" fmla="*/ 1508300 h 1508300"/>
                  <a:gd name="connsiteX1" fmla="*/ 0 w 1509435"/>
                  <a:gd name="connsiteY1" fmla="*/ 0 h 1508300"/>
                  <a:gd name="connsiteX2" fmla="*/ 40826 w 1509435"/>
                  <a:gd name="connsiteY2" fmla="*/ 0 h 1508300"/>
                  <a:gd name="connsiteX3" fmla="*/ 1509435 w 1509435"/>
                  <a:gd name="connsiteY3" fmla="*/ 1467474 h 1508300"/>
                  <a:gd name="connsiteX4" fmla="*/ 1508301 w 1509435"/>
                  <a:gd name="connsiteY4" fmla="*/ 1467474 h 1508300"/>
                  <a:gd name="connsiteX5" fmla="*/ 1508301 w 1509435"/>
                  <a:gd name="connsiteY5" fmla="*/ 1508300 h 1508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9435" h="1508300">
                    <a:moveTo>
                      <a:pt x="1508301" y="150830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509435" y="1467474"/>
                    </a:lnTo>
                    <a:lnTo>
                      <a:pt x="1508301" y="1467474"/>
                    </a:lnTo>
                    <a:lnTo>
                      <a:pt x="1508301" y="150830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5E0649-74BB-4271-BE7D-1F2ED094753E}"/>
                  </a:ext>
                </a:extLst>
              </p:cNvPr>
              <p:cNvSpPr/>
              <p:nvPr/>
            </p:nvSpPr>
            <p:spPr>
              <a:xfrm rot="13500280">
                <a:off x="1859" y="758817"/>
                <a:ext cx="1423246" cy="1423247"/>
              </a:xfrm>
              <a:custGeom>
                <a:avLst/>
                <a:gdLst>
                  <a:gd name="connsiteX0" fmla="*/ 1423246 w 1423246"/>
                  <a:gd name="connsiteY0" fmla="*/ 1423247 h 1423247"/>
                  <a:gd name="connsiteX1" fmla="*/ 0 w 1423246"/>
                  <a:gd name="connsiteY1" fmla="*/ 0 h 1423247"/>
                  <a:gd name="connsiteX2" fmla="*/ 40825 w 1423246"/>
                  <a:gd name="connsiteY2" fmla="*/ 0 h 1423247"/>
                  <a:gd name="connsiteX3" fmla="*/ 1423246 w 1423246"/>
                  <a:gd name="connsiteY3" fmla="*/ 1382420 h 1423247"/>
                  <a:gd name="connsiteX4" fmla="*/ 1423246 w 1423246"/>
                  <a:gd name="connsiteY4" fmla="*/ 1423247 h 1423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246" h="1423247">
                    <a:moveTo>
                      <a:pt x="1423246" y="1423247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423246" y="1382420"/>
                    </a:lnTo>
                    <a:lnTo>
                      <a:pt x="1423246" y="142324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C2D71F3-0A7A-4745-A34F-CE00E95F927C}"/>
                  </a:ext>
                </a:extLst>
              </p:cNvPr>
              <p:cNvSpPr/>
              <p:nvPr/>
            </p:nvSpPr>
            <p:spPr>
              <a:xfrm rot="13500280">
                <a:off x="-15991" y="801908"/>
                <a:ext cx="1337057" cy="1337057"/>
              </a:xfrm>
              <a:custGeom>
                <a:avLst/>
                <a:gdLst>
                  <a:gd name="connsiteX0" fmla="*/ 1337057 w 1337057"/>
                  <a:gd name="connsiteY0" fmla="*/ 1337057 h 1337057"/>
                  <a:gd name="connsiteX1" fmla="*/ 0 w 1337057"/>
                  <a:gd name="connsiteY1" fmla="*/ 0 h 1337057"/>
                  <a:gd name="connsiteX2" fmla="*/ 40826 w 1337057"/>
                  <a:gd name="connsiteY2" fmla="*/ 0 h 1337057"/>
                  <a:gd name="connsiteX3" fmla="*/ 1337057 w 1337057"/>
                  <a:gd name="connsiteY3" fmla="*/ 1296231 h 1337057"/>
                  <a:gd name="connsiteX4" fmla="*/ 1337057 w 1337057"/>
                  <a:gd name="connsiteY4" fmla="*/ 1337057 h 133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7057" h="1337057">
                    <a:moveTo>
                      <a:pt x="1337057" y="133705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1337057" y="1296231"/>
                    </a:lnTo>
                    <a:lnTo>
                      <a:pt x="1337057" y="133705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2AB6-6873-4ED8-98DB-4A9398AF7324}"/>
                  </a:ext>
                </a:extLst>
              </p:cNvPr>
              <p:cNvSpPr/>
              <p:nvPr/>
            </p:nvSpPr>
            <p:spPr>
              <a:xfrm rot="13500280">
                <a:off x="-33841" y="844997"/>
                <a:ext cx="1250869" cy="1250869"/>
              </a:xfrm>
              <a:custGeom>
                <a:avLst/>
                <a:gdLst>
                  <a:gd name="connsiteX0" fmla="*/ 1250869 w 1250869"/>
                  <a:gd name="connsiteY0" fmla="*/ 1250869 h 1250869"/>
                  <a:gd name="connsiteX1" fmla="*/ 0 w 1250869"/>
                  <a:gd name="connsiteY1" fmla="*/ 0 h 1250869"/>
                  <a:gd name="connsiteX2" fmla="*/ 40825 w 1250869"/>
                  <a:gd name="connsiteY2" fmla="*/ 0 h 1250869"/>
                  <a:gd name="connsiteX3" fmla="*/ 1250869 w 1250869"/>
                  <a:gd name="connsiteY3" fmla="*/ 1210042 h 1250869"/>
                  <a:gd name="connsiteX4" fmla="*/ 1250869 w 1250869"/>
                  <a:gd name="connsiteY4" fmla="*/ 1250869 h 125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869" h="1250869">
                    <a:moveTo>
                      <a:pt x="1250869" y="1250869"/>
                    </a:moveTo>
                    <a:lnTo>
                      <a:pt x="0" y="0"/>
                    </a:lnTo>
                    <a:lnTo>
                      <a:pt x="40825" y="0"/>
                    </a:lnTo>
                    <a:lnTo>
                      <a:pt x="1250869" y="1210042"/>
                    </a:lnTo>
                    <a:lnTo>
                      <a:pt x="1250869" y="1250869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38BEE1DC-3180-496F-B9F2-0541143A9C65}"/>
                  </a:ext>
                </a:extLst>
              </p:cNvPr>
              <p:cNvSpPr/>
              <p:nvPr/>
            </p:nvSpPr>
            <p:spPr>
              <a:xfrm rot="13500280">
                <a:off x="-51857" y="888486"/>
                <a:ext cx="1165814" cy="1164680"/>
              </a:xfrm>
              <a:custGeom>
                <a:avLst/>
                <a:gdLst>
                  <a:gd name="connsiteX0" fmla="*/ 1164680 w 1165814"/>
                  <a:gd name="connsiteY0" fmla="*/ 1164680 h 1164680"/>
                  <a:gd name="connsiteX1" fmla="*/ 0 w 1165814"/>
                  <a:gd name="connsiteY1" fmla="*/ 1 h 1164680"/>
                  <a:gd name="connsiteX2" fmla="*/ 40825 w 1165814"/>
                  <a:gd name="connsiteY2" fmla="*/ 0 h 1164680"/>
                  <a:gd name="connsiteX3" fmla="*/ 1165814 w 1165814"/>
                  <a:gd name="connsiteY3" fmla="*/ 1123854 h 1164680"/>
                  <a:gd name="connsiteX4" fmla="*/ 1164680 w 1165814"/>
                  <a:gd name="connsiteY4" fmla="*/ 1123854 h 1164680"/>
                  <a:gd name="connsiteX5" fmla="*/ 1164680 w 1165814"/>
                  <a:gd name="connsiteY5" fmla="*/ 1164680 h 1164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5814" h="1164680">
                    <a:moveTo>
                      <a:pt x="1164680" y="1164680"/>
                    </a:moveTo>
                    <a:lnTo>
                      <a:pt x="0" y="1"/>
                    </a:lnTo>
                    <a:lnTo>
                      <a:pt x="40825" y="0"/>
                    </a:lnTo>
                    <a:lnTo>
                      <a:pt x="1165814" y="1123854"/>
                    </a:lnTo>
                    <a:lnTo>
                      <a:pt x="1164680" y="1123854"/>
                    </a:lnTo>
                    <a:lnTo>
                      <a:pt x="1164680" y="116468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D39D863D-C379-4E72-B276-53F62D7E2B98}"/>
                  </a:ext>
                </a:extLst>
              </p:cNvPr>
              <p:cNvSpPr/>
              <p:nvPr/>
            </p:nvSpPr>
            <p:spPr>
              <a:xfrm rot="13500280">
                <a:off x="-69307" y="930608"/>
                <a:ext cx="1079626" cy="1079626"/>
              </a:xfrm>
              <a:custGeom>
                <a:avLst/>
                <a:gdLst>
                  <a:gd name="connsiteX0" fmla="*/ 1079626 w 1079626"/>
                  <a:gd name="connsiteY0" fmla="*/ 1079626 h 1079626"/>
                  <a:gd name="connsiteX1" fmla="*/ 0 w 1079626"/>
                  <a:gd name="connsiteY1" fmla="*/ 1 h 1079626"/>
                  <a:gd name="connsiteX2" fmla="*/ 40826 w 1079626"/>
                  <a:gd name="connsiteY2" fmla="*/ 0 h 1079626"/>
                  <a:gd name="connsiteX3" fmla="*/ 1079626 w 1079626"/>
                  <a:gd name="connsiteY3" fmla="*/ 1038800 h 1079626"/>
                  <a:gd name="connsiteX4" fmla="*/ 1079626 w 1079626"/>
                  <a:gd name="connsiteY4" fmla="*/ 1079626 h 1079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9626" h="1079626">
                    <a:moveTo>
                      <a:pt x="1079626" y="1079626"/>
                    </a:moveTo>
                    <a:lnTo>
                      <a:pt x="0" y="1"/>
                    </a:lnTo>
                    <a:lnTo>
                      <a:pt x="40826" y="0"/>
                    </a:lnTo>
                    <a:lnTo>
                      <a:pt x="1079626" y="1038800"/>
                    </a:lnTo>
                    <a:lnTo>
                      <a:pt x="1079626" y="1079626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079BA6D-6450-46A6-9874-663ABFE497CE}"/>
                  </a:ext>
                </a:extLst>
              </p:cNvPr>
              <p:cNvSpPr/>
              <p:nvPr/>
            </p:nvSpPr>
            <p:spPr>
              <a:xfrm rot="13500280">
                <a:off x="-87157" y="973697"/>
                <a:ext cx="993437" cy="993438"/>
              </a:xfrm>
              <a:custGeom>
                <a:avLst/>
                <a:gdLst>
                  <a:gd name="connsiteX0" fmla="*/ 993437 w 993437"/>
                  <a:gd name="connsiteY0" fmla="*/ 993438 h 993438"/>
                  <a:gd name="connsiteX1" fmla="*/ 0 w 993437"/>
                  <a:gd name="connsiteY1" fmla="*/ 0 h 993438"/>
                  <a:gd name="connsiteX2" fmla="*/ 40825 w 993437"/>
                  <a:gd name="connsiteY2" fmla="*/ 1 h 993438"/>
                  <a:gd name="connsiteX3" fmla="*/ 993437 w 993437"/>
                  <a:gd name="connsiteY3" fmla="*/ 952612 h 993438"/>
                  <a:gd name="connsiteX4" fmla="*/ 993437 w 993437"/>
                  <a:gd name="connsiteY4" fmla="*/ 993438 h 9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437" h="993438">
                    <a:moveTo>
                      <a:pt x="993437" y="993438"/>
                    </a:moveTo>
                    <a:lnTo>
                      <a:pt x="0" y="0"/>
                    </a:lnTo>
                    <a:lnTo>
                      <a:pt x="40825" y="1"/>
                    </a:lnTo>
                    <a:lnTo>
                      <a:pt x="993437" y="952612"/>
                    </a:lnTo>
                    <a:lnTo>
                      <a:pt x="993437" y="99343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A4CFFBA8-B565-42FA-9C0D-4FC6525B06C1}"/>
                  </a:ext>
                </a:extLst>
              </p:cNvPr>
              <p:cNvSpPr/>
              <p:nvPr/>
            </p:nvSpPr>
            <p:spPr>
              <a:xfrm rot="13500280">
                <a:off x="-105173" y="1017188"/>
                <a:ext cx="908383" cy="907248"/>
              </a:xfrm>
              <a:custGeom>
                <a:avLst/>
                <a:gdLst>
                  <a:gd name="connsiteX0" fmla="*/ 907249 w 908383"/>
                  <a:gd name="connsiteY0" fmla="*/ 907248 h 907248"/>
                  <a:gd name="connsiteX1" fmla="*/ 0 w 908383"/>
                  <a:gd name="connsiteY1" fmla="*/ 0 h 907248"/>
                  <a:gd name="connsiteX2" fmla="*/ 40827 w 908383"/>
                  <a:gd name="connsiteY2" fmla="*/ 0 h 907248"/>
                  <a:gd name="connsiteX3" fmla="*/ 908383 w 908383"/>
                  <a:gd name="connsiteY3" fmla="*/ 866422 h 907248"/>
                  <a:gd name="connsiteX4" fmla="*/ 907249 w 908383"/>
                  <a:gd name="connsiteY4" fmla="*/ 866422 h 907248"/>
                  <a:gd name="connsiteX5" fmla="*/ 907249 w 908383"/>
                  <a:gd name="connsiteY5" fmla="*/ 907248 h 907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383" h="907248">
                    <a:moveTo>
                      <a:pt x="907249" y="907248"/>
                    </a:moveTo>
                    <a:lnTo>
                      <a:pt x="0" y="0"/>
                    </a:lnTo>
                    <a:lnTo>
                      <a:pt x="40827" y="0"/>
                    </a:lnTo>
                    <a:lnTo>
                      <a:pt x="908383" y="866422"/>
                    </a:lnTo>
                    <a:lnTo>
                      <a:pt x="907249" y="866422"/>
                    </a:lnTo>
                    <a:lnTo>
                      <a:pt x="907249" y="90724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8016DB4-3354-4E78-B07E-1D722297B864}"/>
                  </a:ext>
                </a:extLst>
              </p:cNvPr>
              <p:cNvSpPr/>
              <p:nvPr/>
            </p:nvSpPr>
            <p:spPr>
              <a:xfrm rot="13500280">
                <a:off x="-123024" y="1060277"/>
                <a:ext cx="822195" cy="821061"/>
              </a:xfrm>
              <a:custGeom>
                <a:avLst/>
                <a:gdLst>
                  <a:gd name="connsiteX0" fmla="*/ 821060 w 822195"/>
                  <a:gd name="connsiteY0" fmla="*/ 821061 h 821061"/>
                  <a:gd name="connsiteX1" fmla="*/ 0 w 822195"/>
                  <a:gd name="connsiteY1" fmla="*/ 0 h 821061"/>
                  <a:gd name="connsiteX2" fmla="*/ 40826 w 822195"/>
                  <a:gd name="connsiteY2" fmla="*/ 1 h 821061"/>
                  <a:gd name="connsiteX3" fmla="*/ 822195 w 822195"/>
                  <a:gd name="connsiteY3" fmla="*/ 780235 h 821061"/>
                  <a:gd name="connsiteX4" fmla="*/ 821060 w 822195"/>
                  <a:gd name="connsiteY4" fmla="*/ 780235 h 821061"/>
                  <a:gd name="connsiteX5" fmla="*/ 821060 w 822195"/>
                  <a:gd name="connsiteY5" fmla="*/ 821061 h 82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2195" h="821061">
                    <a:moveTo>
                      <a:pt x="821060" y="821061"/>
                    </a:moveTo>
                    <a:lnTo>
                      <a:pt x="0" y="0"/>
                    </a:lnTo>
                    <a:lnTo>
                      <a:pt x="40826" y="1"/>
                    </a:lnTo>
                    <a:lnTo>
                      <a:pt x="822195" y="780235"/>
                    </a:lnTo>
                    <a:lnTo>
                      <a:pt x="821060" y="780235"/>
                    </a:lnTo>
                    <a:lnTo>
                      <a:pt x="821060" y="821061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CB1EA35-0D05-4F13-871D-0CAB5CECD44A}"/>
                  </a:ext>
                </a:extLst>
              </p:cNvPr>
              <p:cNvSpPr/>
              <p:nvPr/>
            </p:nvSpPr>
            <p:spPr>
              <a:xfrm rot="13500280">
                <a:off x="-140475" y="1102398"/>
                <a:ext cx="736006" cy="736005"/>
              </a:xfrm>
              <a:custGeom>
                <a:avLst/>
                <a:gdLst>
                  <a:gd name="connsiteX0" fmla="*/ 736005 w 736006"/>
                  <a:gd name="connsiteY0" fmla="*/ 736005 h 736005"/>
                  <a:gd name="connsiteX1" fmla="*/ 0 w 736006"/>
                  <a:gd name="connsiteY1" fmla="*/ 0 h 736005"/>
                  <a:gd name="connsiteX2" fmla="*/ 40826 w 736006"/>
                  <a:gd name="connsiteY2" fmla="*/ 0 h 736005"/>
                  <a:gd name="connsiteX3" fmla="*/ 736006 w 736006"/>
                  <a:gd name="connsiteY3" fmla="*/ 695179 h 736005"/>
                  <a:gd name="connsiteX4" fmla="*/ 736005 w 736006"/>
                  <a:gd name="connsiteY4" fmla="*/ 736005 h 73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6006" h="736005">
                    <a:moveTo>
                      <a:pt x="736005" y="736005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736006" y="695179"/>
                    </a:lnTo>
                    <a:lnTo>
                      <a:pt x="736005" y="736005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F84AF5-3C7F-4D42-92A9-CCA3CDB8EB55}"/>
                  </a:ext>
                </a:extLst>
              </p:cNvPr>
              <p:cNvSpPr/>
              <p:nvPr/>
            </p:nvSpPr>
            <p:spPr>
              <a:xfrm rot="13500280">
                <a:off x="-158323" y="1145488"/>
                <a:ext cx="649817" cy="649817"/>
              </a:xfrm>
              <a:custGeom>
                <a:avLst/>
                <a:gdLst>
                  <a:gd name="connsiteX0" fmla="*/ 649817 w 649817"/>
                  <a:gd name="connsiteY0" fmla="*/ 649817 h 649817"/>
                  <a:gd name="connsiteX1" fmla="*/ 0 w 649817"/>
                  <a:gd name="connsiteY1" fmla="*/ 0 h 649817"/>
                  <a:gd name="connsiteX2" fmla="*/ 40826 w 649817"/>
                  <a:gd name="connsiteY2" fmla="*/ 0 h 649817"/>
                  <a:gd name="connsiteX3" fmla="*/ 649817 w 649817"/>
                  <a:gd name="connsiteY3" fmla="*/ 608990 h 649817"/>
                  <a:gd name="connsiteX4" fmla="*/ 649817 w 649817"/>
                  <a:gd name="connsiteY4" fmla="*/ 649817 h 649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9817" h="649817">
                    <a:moveTo>
                      <a:pt x="649817" y="649817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649817" y="608990"/>
                    </a:lnTo>
                    <a:lnTo>
                      <a:pt x="649817" y="649817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A8E90CE-90F4-42ED-AAAF-0F139BE4E3D5}"/>
                  </a:ext>
                </a:extLst>
              </p:cNvPr>
              <p:cNvSpPr/>
              <p:nvPr/>
            </p:nvSpPr>
            <p:spPr>
              <a:xfrm rot="13500280">
                <a:off x="-176338" y="1188978"/>
                <a:ext cx="564761" cy="563628"/>
              </a:xfrm>
              <a:custGeom>
                <a:avLst/>
                <a:gdLst>
                  <a:gd name="connsiteX0" fmla="*/ 563628 w 564761"/>
                  <a:gd name="connsiteY0" fmla="*/ 563628 h 563628"/>
                  <a:gd name="connsiteX1" fmla="*/ 0 w 564761"/>
                  <a:gd name="connsiteY1" fmla="*/ 0 h 563628"/>
                  <a:gd name="connsiteX2" fmla="*/ 40826 w 564761"/>
                  <a:gd name="connsiteY2" fmla="*/ 0 h 563628"/>
                  <a:gd name="connsiteX3" fmla="*/ 564761 w 564761"/>
                  <a:gd name="connsiteY3" fmla="*/ 522802 h 563628"/>
                  <a:gd name="connsiteX4" fmla="*/ 563629 w 564761"/>
                  <a:gd name="connsiteY4" fmla="*/ 522802 h 563628"/>
                  <a:gd name="connsiteX5" fmla="*/ 563628 w 564761"/>
                  <a:gd name="connsiteY5" fmla="*/ 563628 h 56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761" h="563628">
                    <a:moveTo>
                      <a:pt x="563628" y="563628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564761" y="522802"/>
                    </a:lnTo>
                    <a:lnTo>
                      <a:pt x="563629" y="522802"/>
                    </a:lnTo>
                    <a:lnTo>
                      <a:pt x="563628" y="563628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C1C105E-FE0D-4A36-AE5B-BBA110F6EE53}"/>
                  </a:ext>
                </a:extLst>
              </p:cNvPr>
              <p:cNvSpPr/>
              <p:nvPr userDrawn="1"/>
            </p:nvSpPr>
            <p:spPr>
              <a:xfrm rot="13500280">
                <a:off x="-194190" y="1232066"/>
                <a:ext cx="478574" cy="477440"/>
              </a:xfrm>
              <a:custGeom>
                <a:avLst/>
                <a:gdLst>
                  <a:gd name="connsiteX0" fmla="*/ 478574 w 478574"/>
                  <a:gd name="connsiteY0" fmla="*/ 477440 h 477440"/>
                  <a:gd name="connsiteX1" fmla="*/ 0 w 478574"/>
                  <a:gd name="connsiteY1" fmla="*/ 0 h 477440"/>
                  <a:gd name="connsiteX2" fmla="*/ 40826 w 478574"/>
                  <a:gd name="connsiteY2" fmla="*/ 0 h 477440"/>
                  <a:gd name="connsiteX3" fmla="*/ 478573 w 478574"/>
                  <a:gd name="connsiteY3" fmla="*/ 437747 h 477440"/>
                  <a:gd name="connsiteX4" fmla="*/ 478574 w 478574"/>
                  <a:gd name="connsiteY4" fmla="*/ 477440 h 4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8574" h="477440">
                    <a:moveTo>
                      <a:pt x="478574" y="477440"/>
                    </a:moveTo>
                    <a:lnTo>
                      <a:pt x="0" y="0"/>
                    </a:lnTo>
                    <a:lnTo>
                      <a:pt x="40826" y="0"/>
                    </a:lnTo>
                    <a:lnTo>
                      <a:pt x="478573" y="437747"/>
                    </a:lnTo>
                    <a:lnTo>
                      <a:pt x="478574" y="477440"/>
                    </a:lnTo>
                    <a:close/>
                  </a:path>
                </a:pathLst>
              </a:custGeom>
              <a:solidFill>
                <a:schemeClr val="tx2"/>
              </a:solidFill>
              <a:ln w="11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EE07693-1822-40D4-88A4-0F663C787D7E}"/>
                  </a:ext>
                </a:extLst>
              </p:cNvPr>
              <p:cNvSpPr/>
              <p:nvPr userDrawn="1"/>
            </p:nvSpPr>
            <p:spPr>
              <a:xfrm>
                <a:off x="2202360" y="6829131"/>
                <a:ext cx="918980" cy="28869"/>
              </a:xfrm>
              <a:custGeom>
                <a:avLst/>
                <a:gdLst>
                  <a:gd name="connsiteX0" fmla="*/ 0 w 918980"/>
                  <a:gd name="connsiteY0" fmla="*/ 0 h 28869"/>
                  <a:gd name="connsiteX1" fmla="*/ 918980 w 918980"/>
                  <a:gd name="connsiteY1" fmla="*/ 0 h 28869"/>
                  <a:gd name="connsiteX2" fmla="*/ 890112 w 918980"/>
                  <a:gd name="connsiteY2" fmla="*/ 28868 h 28869"/>
                  <a:gd name="connsiteX3" fmla="*/ 28869 w 918980"/>
                  <a:gd name="connsiteY3" fmla="*/ 28869 h 28869"/>
                  <a:gd name="connsiteX4" fmla="*/ 0 w 918980"/>
                  <a:gd name="connsiteY4" fmla="*/ 0 h 2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8980" h="28869">
                    <a:moveTo>
                      <a:pt x="0" y="0"/>
                    </a:moveTo>
                    <a:lnTo>
                      <a:pt x="918980" y="0"/>
                    </a:lnTo>
                    <a:lnTo>
                      <a:pt x="890112" y="28868"/>
                    </a:lnTo>
                    <a:lnTo>
                      <a:pt x="28869" y="288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AD282910-ECE9-4B26-9656-AD1D41D44AC8}"/>
                  </a:ext>
                </a:extLst>
              </p:cNvPr>
              <p:cNvSpPr/>
              <p:nvPr userDrawn="1"/>
            </p:nvSpPr>
            <p:spPr>
              <a:xfrm>
                <a:off x="1089323" y="5806086"/>
                <a:ext cx="30139" cy="1051915"/>
              </a:xfrm>
              <a:custGeom>
                <a:avLst/>
                <a:gdLst>
                  <a:gd name="connsiteX0" fmla="*/ 28833 w 30139"/>
                  <a:gd name="connsiteY0" fmla="*/ 0 h 1051915"/>
                  <a:gd name="connsiteX1" fmla="*/ 30139 w 30139"/>
                  <a:gd name="connsiteY1" fmla="*/ 1051915 h 1051915"/>
                  <a:gd name="connsiteX2" fmla="*/ 1271 w 30139"/>
                  <a:gd name="connsiteY2" fmla="*/ 1051915 h 1051915"/>
                  <a:gd name="connsiteX3" fmla="*/ 0 w 30139"/>
                  <a:gd name="connsiteY3" fmla="*/ 28904 h 1051915"/>
                  <a:gd name="connsiteX4" fmla="*/ 28833 w 30139"/>
                  <a:gd name="connsiteY4" fmla="*/ 0 h 1051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39" h="1051915">
                    <a:moveTo>
                      <a:pt x="28833" y="0"/>
                    </a:moveTo>
                    <a:lnTo>
                      <a:pt x="30139" y="1051915"/>
                    </a:lnTo>
                    <a:lnTo>
                      <a:pt x="1271" y="1051915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C7A453C-4565-4652-9781-F1488009734C}"/>
                  </a:ext>
                </a:extLst>
              </p:cNvPr>
              <p:cNvSpPr/>
              <p:nvPr userDrawn="1"/>
            </p:nvSpPr>
            <p:spPr>
              <a:xfrm>
                <a:off x="1028453" y="5867106"/>
                <a:ext cx="30064" cy="990894"/>
              </a:xfrm>
              <a:custGeom>
                <a:avLst/>
                <a:gdLst>
                  <a:gd name="connsiteX0" fmla="*/ 28833 w 30064"/>
                  <a:gd name="connsiteY0" fmla="*/ 0 h 990894"/>
                  <a:gd name="connsiteX1" fmla="*/ 30064 w 30064"/>
                  <a:gd name="connsiteY1" fmla="*/ 990894 h 990894"/>
                  <a:gd name="connsiteX2" fmla="*/ 1195 w 30064"/>
                  <a:gd name="connsiteY2" fmla="*/ 990894 h 990894"/>
                  <a:gd name="connsiteX3" fmla="*/ 0 w 30064"/>
                  <a:gd name="connsiteY3" fmla="*/ 28904 h 990894"/>
                  <a:gd name="connsiteX4" fmla="*/ 28833 w 30064"/>
                  <a:gd name="connsiteY4" fmla="*/ 0 h 990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64" h="990894">
                    <a:moveTo>
                      <a:pt x="28833" y="0"/>
                    </a:moveTo>
                    <a:lnTo>
                      <a:pt x="30064" y="990894"/>
                    </a:lnTo>
                    <a:lnTo>
                      <a:pt x="1195" y="990894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DE479407-B0BB-45F1-A93D-05ED5B41F316}"/>
                  </a:ext>
                </a:extLst>
              </p:cNvPr>
              <p:cNvSpPr/>
              <p:nvPr userDrawn="1"/>
            </p:nvSpPr>
            <p:spPr>
              <a:xfrm>
                <a:off x="967584" y="5928926"/>
                <a:ext cx="30790" cy="929074"/>
              </a:xfrm>
              <a:custGeom>
                <a:avLst/>
                <a:gdLst>
                  <a:gd name="connsiteX0" fmla="*/ 29636 w 30790"/>
                  <a:gd name="connsiteY0" fmla="*/ 0 h 929074"/>
                  <a:gd name="connsiteX1" fmla="*/ 30790 w 30790"/>
                  <a:gd name="connsiteY1" fmla="*/ 929074 h 929074"/>
                  <a:gd name="connsiteX2" fmla="*/ 1401 w 30790"/>
                  <a:gd name="connsiteY2" fmla="*/ 929074 h 929074"/>
                  <a:gd name="connsiteX3" fmla="*/ 0 w 30790"/>
                  <a:gd name="connsiteY3" fmla="*/ 28104 h 929074"/>
                  <a:gd name="connsiteX4" fmla="*/ 803 w 30790"/>
                  <a:gd name="connsiteY4" fmla="*/ 28905 h 929074"/>
                  <a:gd name="connsiteX5" fmla="*/ 29636 w 30790"/>
                  <a:gd name="connsiteY5" fmla="*/ 0 h 929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90" h="929074">
                    <a:moveTo>
                      <a:pt x="29636" y="0"/>
                    </a:moveTo>
                    <a:lnTo>
                      <a:pt x="30790" y="929074"/>
                    </a:lnTo>
                    <a:lnTo>
                      <a:pt x="1401" y="929074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271515D-B4B7-4502-B24F-DC5480444ED0}"/>
                  </a:ext>
                </a:extLst>
              </p:cNvPr>
              <p:cNvSpPr/>
              <p:nvPr userDrawn="1"/>
            </p:nvSpPr>
            <p:spPr>
              <a:xfrm>
                <a:off x="906717" y="5989948"/>
                <a:ext cx="30713" cy="868053"/>
              </a:xfrm>
              <a:custGeom>
                <a:avLst/>
                <a:gdLst>
                  <a:gd name="connsiteX0" fmla="*/ 29635 w 30713"/>
                  <a:gd name="connsiteY0" fmla="*/ 0 h 868053"/>
                  <a:gd name="connsiteX1" fmla="*/ 30713 w 30713"/>
                  <a:gd name="connsiteY1" fmla="*/ 868053 h 868053"/>
                  <a:gd name="connsiteX2" fmla="*/ 1319 w 30713"/>
                  <a:gd name="connsiteY2" fmla="*/ 868053 h 868053"/>
                  <a:gd name="connsiteX3" fmla="*/ 0 w 30713"/>
                  <a:gd name="connsiteY3" fmla="*/ 28103 h 868053"/>
                  <a:gd name="connsiteX4" fmla="*/ 802 w 30713"/>
                  <a:gd name="connsiteY4" fmla="*/ 28904 h 868053"/>
                  <a:gd name="connsiteX5" fmla="*/ 29635 w 30713"/>
                  <a:gd name="connsiteY5" fmla="*/ 0 h 86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13" h="868053">
                    <a:moveTo>
                      <a:pt x="29635" y="0"/>
                    </a:moveTo>
                    <a:lnTo>
                      <a:pt x="30713" y="868053"/>
                    </a:lnTo>
                    <a:lnTo>
                      <a:pt x="1319" y="868053"/>
                    </a:lnTo>
                    <a:lnTo>
                      <a:pt x="0" y="28103"/>
                    </a:lnTo>
                    <a:lnTo>
                      <a:pt x="802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DB364732-EC14-4416-964A-13F3D77CDBBD}"/>
                  </a:ext>
                </a:extLst>
              </p:cNvPr>
              <p:cNvSpPr/>
              <p:nvPr userDrawn="1"/>
            </p:nvSpPr>
            <p:spPr>
              <a:xfrm>
                <a:off x="846647" y="6049364"/>
                <a:ext cx="29838" cy="808636"/>
              </a:xfrm>
              <a:custGeom>
                <a:avLst/>
                <a:gdLst>
                  <a:gd name="connsiteX0" fmla="*/ 28833 w 29838"/>
                  <a:gd name="connsiteY0" fmla="*/ 0 h 808636"/>
                  <a:gd name="connsiteX1" fmla="*/ 29838 w 29838"/>
                  <a:gd name="connsiteY1" fmla="*/ 808636 h 808636"/>
                  <a:gd name="connsiteX2" fmla="*/ 969 w 29838"/>
                  <a:gd name="connsiteY2" fmla="*/ 808636 h 808636"/>
                  <a:gd name="connsiteX3" fmla="*/ 0 w 29838"/>
                  <a:gd name="connsiteY3" fmla="*/ 28904 h 808636"/>
                  <a:gd name="connsiteX4" fmla="*/ 28833 w 29838"/>
                  <a:gd name="connsiteY4" fmla="*/ 0 h 808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38" h="808636">
                    <a:moveTo>
                      <a:pt x="28833" y="0"/>
                    </a:moveTo>
                    <a:lnTo>
                      <a:pt x="29838" y="808636"/>
                    </a:lnTo>
                    <a:lnTo>
                      <a:pt x="969" y="808636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619347B5-2692-4514-B67B-159C25FA4940}"/>
                  </a:ext>
                </a:extLst>
              </p:cNvPr>
              <p:cNvSpPr/>
              <p:nvPr userDrawn="1"/>
            </p:nvSpPr>
            <p:spPr>
              <a:xfrm>
                <a:off x="785780" y="6110384"/>
                <a:ext cx="29761" cy="747617"/>
              </a:xfrm>
              <a:custGeom>
                <a:avLst/>
                <a:gdLst>
                  <a:gd name="connsiteX0" fmla="*/ 28832 w 29761"/>
                  <a:gd name="connsiteY0" fmla="*/ 0 h 747617"/>
                  <a:gd name="connsiteX1" fmla="*/ 29761 w 29761"/>
                  <a:gd name="connsiteY1" fmla="*/ 747617 h 747617"/>
                  <a:gd name="connsiteX2" fmla="*/ 893 w 29761"/>
                  <a:gd name="connsiteY2" fmla="*/ 747617 h 747617"/>
                  <a:gd name="connsiteX3" fmla="*/ 0 w 29761"/>
                  <a:gd name="connsiteY3" fmla="*/ 28905 h 747617"/>
                  <a:gd name="connsiteX4" fmla="*/ 28832 w 29761"/>
                  <a:gd name="connsiteY4" fmla="*/ 0 h 7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61" h="747617">
                    <a:moveTo>
                      <a:pt x="28832" y="0"/>
                    </a:moveTo>
                    <a:lnTo>
                      <a:pt x="29761" y="747617"/>
                    </a:lnTo>
                    <a:lnTo>
                      <a:pt x="893" y="747617"/>
                    </a:lnTo>
                    <a:lnTo>
                      <a:pt x="0" y="28905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1746638-BCA2-4B8F-A315-9514E1973CDD}"/>
                  </a:ext>
                </a:extLst>
              </p:cNvPr>
              <p:cNvSpPr/>
              <p:nvPr userDrawn="1"/>
            </p:nvSpPr>
            <p:spPr>
              <a:xfrm>
                <a:off x="724911" y="6172206"/>
                <a:ext cx="30487" cy="685795"/>
              </a:xfrm>
              <a:custGeom>
                <a:avLst/>
                <a:gdLst>
                  <a:gd name="connsiteX0" fmla="*/ 29635 w 30487"/>
                  <a:gd name="connsiteY0" fmla="*/ 0 h 685795"/>
                  <a:gd name="connsiteX1" fmla="*/ 30487 w 30487"/>
                  <a:gd name="connsiteY1" fmla="*/ 685795 h 685795"/>
                  <a:gd name="connsiteX2" fmla="*/ 1071 w 30487"/>
                  <a:gd name="connsiteY2" fmla="*/ 685795 h 685795"/>
                  <a:gd name="connsiteX3" fmla="*/ 0 w 30487"/>
                  <a:gd name="connsiteY3" fmla="*/ 28103 h 685795"/>
                  <a:gd name="connsiteX4" fmla="*/ 803 w 30487"/>
                  <a:gd name="connsiteY4" fmla="*/ 28904 h 685795"/>
                  <a:gd name="connsiteX5" fmla="*/ 29635 w 30487"/>
                  <a:gd name="connsiteY5" fmla="*/ 0 h 685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487" h="685795">
                    <a:moveTo>
                      <a:pt x="29635" y="0"/>
                    </a:moveTo>
                    <a:lnTo>
                      <a:pt x="30487" y="685795"/>
                    </a:lnTo>
                    <a:lnTo>
                      <a:pt x="1071" y="685795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47F56D6B-560F-4123-9E05-11ACF383DF87}"/>
                  </a:ext>
                </a:extLst>
              </p:cNvPr>
              <p:cNvSpPr/>
              <p:nvPr userDrawn="1"/>
            </p:nvSpPr>
            <p:spPr>
              <a:xfrm>
                <a:off x="664843" y="6231622"/>
                <a:ext cx="29611" cy="626379"/>
              </a:xfrm>
              <a:custGeom>
                <a:avLst/>
                <a:gdLst>
                  <a:gd name="connsiteX0" fmla="*/ 28833 w 29611"/>
                  <a:gd name="connsiteY0" fmla="*/ 0 h 626379"/>
                  <a:gd name="connsiteX1" fmla="*/ 29611 w 29611"/>
                  <a:gd name="connsiteY1" fmla="*/ 626379 h 626379"/>
                  <a:gd name="connsiteX2" fmla="*/ 742 w 29611"/>
                  <a:gd name="connsiteY2" fmla="*/ 626379 h 626379"/>
                  <a:gd name="connsiteX3" fmla="*/ 0 w 29611"/>
                  <a:gd name="connsiteY3" fmla="*/ 28904 h 626379"/>
                  <a:gd name="connsiteX4" fmla="*/ 28833 w 29611"/>
                  <a:gd name="connsiteY4" fmla="*/ 0 h 626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1" h="626379">
                    <a:moveTo>
                      <a:pt x="28833" y="0"/>
                    </a:moveTo>
                    <a:lnTo>
                      <a:pt x="29611" y="626379"/>
                    </a:lnTo>
                    <a:lnTo>
                      <a:pt x="742" y="62637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2FD3A4D4-C05F-4057-8408-6FF0887E068F}"/>
                  </a:ext>
                </a:extLst>
              </p:cNvPr>
              <p:cNvSpPr/>
              <p:nvPr userDrawn="1"/>
            </p:nvSpPr>
            <p:spPr>
              <a:xfrm>
                <a:off x="603974" y="6292642"/>
                <a:ext cx="29535" cy="565359"/>
              </a:xfrm>
              <a:custGeom>
                <a:avLst/>
                <a:gdLst>
                  <a:gd name="connsiteX0" fmla="*/ 28833 w 29535"/>
                  <a:gd name="connsiteY0" fmla="*/ 0 h 565359"/>
                  <a:gd name="connsiteX1" fmla="*/ 29535 w 29535"/>
                  <a:gd name="connsiteY1" fmla="*/ 565359 h 565359"/>
                  <a:gd name="connsiteX2" fmla="*/ 666 w 29535"/>
                  <a:gd name="connsiteY2" fmla="*/ 565359 h 565359"/>
                  <a:gd name="connsiteX3" fmla="*/ 0 w 29535"/>
                  <a:gd name="connsiteY3" fmla="*/ 28904 h 565359"/>
                  <a:gd name="connsiteX4" fmla="*/ 28833 w 29535"/>
                  <a:gd name="connsiteY4" fmla="*/ 0 h 5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35" h="565359">
                    <a:moveTo>
                      <a:pt x="28833" y="0"/>
                    </a:moveTo>
                    <a:lnTo>
                      <a:pt x="29535" y="565359"/>
                    </a:lnTo>
                    <a:lnTo>
                      <a:pt x="666" y="565359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EAC669-BA43-4F58-9784-4CCDFE4D6F4E}"/>
                  </a:ext>
                </a:extLst>
              </p:cNvPr>
              <p:cNvSpPr/>
              <p:nvPr userDrawn="1"/>
            </p:nvSpPr>
            <p:spPr>
              <a:xfrm>
                <a:off x="543104" y="6353662"/>
                <a:ext cx="29460" cy="504339"/>
              </a:xfrm>
              <a:custGeom>
                <a:avLst/>
                <a:gdLst>
                  <a:gd name="connsiteX0" fmla="*/ 28833 w 29460"/>
                  <a:gd name="connsiteY0" fmla="*/ 0 h 504339"/>
                  <a:gd name="connsiteX1" fmla="*/ 29460 w 29460"/>
                  <a:gd name="connsiteY1" fmla="*/ 504339 h 504339"/>
                  <a:gd name="connsiteX2" fmla="*/ 591 w 29460"/>
                  <a:gd name="connsiteY2" fmla="*/ 504339 h 504339"/>
                  <a:gd name="connsiteX3" fmla="*/ 0 w 29460"/>
                  <a:gd name="connsiteY3" fmla="*/ 28905 h 504339"/>
                  <a:gd name="connsiteX4" fmla="*/ 28833 w 29460"/>
                  <a:gd name="connsiteY4" fmla="*/ 0 h 504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460" h="504339">
                    <a:moveTo>
                      <a:pt x="28833" y="0"/>
                    </a:moveTo>
                    <a:lnTo>
                      <a:pt x="29460" y="504339"/>
                    </a:lnTo>
                    <a:lnTo>
                      <a:pt x="591" y="504339"/>
                    </a:lnTo>
                    <a:lnTo>
                      <a:pt x="0" y="28905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73CAE3B4-689F-4EC3-8CC9-EB6D360E3846}"/>
                  </a:ext>
                </a:extLst>
              </p:cNvPr>
              <p:cNvSpPr/>
              <p:nvPr userDrawn="1"/>
            </p:nvSpPr>
            <p:spPr>
              <a:xfrm>
                <a:off x="482237" y="6415482"/>
                <a:ext cx="30185" cy="442518"/>
              </a:xfrm>
              <a:custGeom>
                <a:avLst/>
                <a:gdLst>
                  <a:gd name="connsiteX0" fmla="*/ 29635 w 30185"/>
                  <a:gd name="connsiteY0" fmla="*/ 0 h 442518"/>
                  <a:gd name="connsiteX1" fmla="*/ 30185 w 30185"/>
                  <a:gd name="connsiteY1" fmla="*/ 442518 h 442518"/>
                  <a:gd name="connsiteX2" fmla="*/ 724 w 30185"/>
                  <a:gd name="connsiteY2" fmla="*/ 442518 h 442518"/>
                  <a:gd name="connsiteX3" fmla="*/ 0 w 30185"/>
                  <a:gd name="connsiteY3" fmla="*/ 28104 h 442518"/>
                  <a:gd name="connsiteX4" fmla="*/ 803 w 30185"/>
                  <a:gd name="connsiteY4" fmla="*/ 28905 h 442518"/>
                  <a:gd name="connsiteX5" fmla="*/ 29635 w 30185"/>
                  <a:gd name="connsiteY5" fmla="*/ 0 h 4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185" h="442518">
                    <a:moveTo>
                      <a:pt x="29635" y="0"/>
                    </a:moveTo>
                    <a:lnTo>
                      <a:pt x="30185" y="442518"/>
                    </a:lnTo>
                    <a:lnTo>
                      <a:pt x="724" y="442518"/>
                    </a:lnTo>
                    <a:lnTo>
                      <a:pt x="0" y="28104"/>
                    </a:lnTo>
                    <a:lnTo>
                      <a:pt x="803" y="28905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8665978C-1CDF-4EF9-9A5C-4C6C0B3BE0F0}"/>
                  </a:ext>
                </a:extLst>
              </p:cNvPr>
              <p:cNvSpPr/>
              <p:nvPr userDrawn="1"/>
            </p:nvSpPr>
            <p:spPr>
              <a:xfrm>
                <a:off x="422168" y="6474900"/>
                <a:ext cx="29308" cy="383101"/>
              </a:xfrm>
              <a:custGeom>
                <a:avLst/>
                <a:gdLst>
                  <a:gd name="connsiteX0" fmla="*/ 28832 w 29308"/>
                  <a:gd name="connsiteY0" fmla="*/ 0 h 383101"/>
                  <a:gd name="connsiteX1" fmla="*/ 29308 w 29308"/>
                  <a:gd name="connsiteY1" fmla="*/ 383101 h 383101"/>
                  <a:gd name="connsiteX2" fmla="*/ 440 w 29308"/>
                  <a:gd name="connsiteY2" fmla="*/ 383101 h 383101"/>
                  <a:gd name="connsiteX3" fmla="*/ 0 w 29308"/>
                  <a:gd name="connsiteY3" fmla="*/ 28904 h 383101"/>
                  <a:gd name="connsiteX4" fmla="*/ 28832 w 29308"/>
                  <a:gd name="connsiteY4" fmla="*/ 0 h 383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8" h="383101">
                    <a:moveTo>
                      <a:pt x="28832" y="0"/>
                    </a:moveTo>
                    <a:lnTo>
                      <a:pt x="29308" y="383101"/>
                    </a:lnTo>
                    <a:lnTo>
                      <a:pt x="440" y="383101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97F81447-DAE2-4092-B156-2723E18064A7}"/>
                  </a:ext>
                </a:extLst>
              </p:cNvPr>
              <p:cNvSpPr/>
              <p:nvPr userDrawn="1"/>
            </p:nvSpPr>
            <p:spPr>
              <a:xfrm>
                <a:off x="361300" y="6535920"/>
                <a:ext cx="29233" cy="322081"/>
              </a:xfrm>
              <a:custGeom>
                <a:avLst/>
                <a:gdLst>
                  <a:gd name="connsiteX0" fmla="*/ 28833 w 29233"/>
                  <a:gd name="connsiteY0" fmla="*/ 0 h 322081"/>
                  <a:gd name="connsiteX1" fmla="*/ 29233 w 29233"/>
                  <a:gd name="connsiteY1" fmla="*/ 322081 h 322081"/>
                  <a:gd name="connsiteX2" fmla="*/ 364 w 29233"/>
                  <a:gd name="connsiteY2" fmla="*/ 322081 h 322081"/>
                  <a:gd name="connsiteX3" fmla="*/ 0 w 29233"/>
                  <a:gd name="connsiteY3" fmla="*/ 28904 h 322081"/>
                  <a:gd name="connsiteX4" fmla="*/ 28833 w 29233"/>
                  <a:gd name="connsiteY4" fmla="*/ 0 h 3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33" h="322081">
                    <a:moveTo>
                      <a:pt x="28833" y="0"/>
                    </a:moveTo>
                    <a:lnTo>
                      <a:pt x="29233" y="322081"/>
                    </a:lnTo>
                    <a:lnTo>
                      <a:pt x="364" y="322081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0C8140-456A-4593-9DC3-5A53E63B0CDF}"/>
                  </a:ext>
                </a:extLst>
              </p:cNvPr>
              <p:cNvSpPr/>
              <p:nvPr userDrawn="1"/>
            </p:nvSpPr>
            <p:spPr>
              <a:xfrm>
                <a:off x="300431" y="6597740"/>
                <a:ext cx="29959" cy="260260"/>
              </a:xfrm>
              <a:custGeom>
                <a:avLst/>
                <a:gdLst>
                  <a:gd name="connsiteX0" fmla="*/ 29636 w 29959"/>
                  <a:gd name="connsiteY0" fmla="*/ 0 h 260260"/>
                  <a:gd name="connsiteX1" fmla="*/ 29959 w 29959"/>
                  <a:gd name="connsiteY1" fmla="*/ 260260 h 260260"/>
                  <a:gd name="connsiteX2" fmla="*/ 440 w 29959"/>
                  <a:gd name="connsiteY2" fmla="*/ 260260 h 260260"/>
                  <a:gd name="connsiteX3" fmla="*/ 0 w 29959"/>
                  <a:gd name="connsiteY3" fmla="*/ 28104 h 260260"/>
                  <a:gd name="connsiteX4" fmla="*/ 803 w 29959"/>
                  <a:gd name="connsiteY4" fmla="*/ 28904 h 260260"/>
                  <a:gd name="connsiteX5" fmla="*/ 29636 w 29959"/>
                  <a:gd name="connsiteY5" fmla="*/ 0 h 26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959" h="260260">
                    <a:moveTo>
                      <a:pt x="29636" y="0"/>
                    </a:moveTo>
                    <a:lnTo>
                      <a:pt x="29959" y="260260"/>
                    </a:lnTo>
                    <a:lnTo>
                      <a:pt x="440" y="260260"/>
                    </a:lnTo>
                    <a:lnTo>
                      <a:pt x="0" y="28104"/>
                    </a:lnTo>
                    <a:lnTo>
                      <a:pt x="803" y="28904"/>
                    </a:lnTo>
                    <a:lnTo>
                      <a:pt x="29636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1411ED6-803D-4C5A-8E92-8EAC28ACA255}"/>
                  </a:ext>
                </a:extLst>
              </p:cNvPr>
              <p:cNvSpPr/>
              <p:nvPr userDrawn="1"/>
            </p:nvSpPr>
            <p:spPr>
              <a:xfrm>
                <a:off x="239562" y="6658760"/>
                <a:ext cx="29882" cy="199240"/>
              </a:xfrm>
              <a:custGeom>
                <a:avLst/>
                <a:gdLst>
                  <a:gd name="connsiteX0" fmla="*/ 29635 w 29882"/>
                  <a:gd name="connsiteY0" fmla="*/ 0 h 199240"/>
                  <a:gd name="connsiteX1" fmla="*/ 29882 w 29882"/>
                  <a:gd name="connsiteY1" fmla="*/ 199240 h 199240"/>
                  <a:gd name="connsiteX2" fmla="*/ 337 w 29882"/>
                  <a:gd name="connsiteY2" fmla="*/ 199240 h 199240"/>
                  <a:gd name="connsiteX3" fmla="*/ 0 w 29882"/>
                  <a:gd name="connsiteY3" fmla="*/ 28103 h 199240"/>
                  <a:gd name="connsiteX4" fmla="*/ 803 w 29882"/>
                  <a:gd name="connsiteY4" fmla="*/ 28904 h 199240"/>
                  <a:gd name="connsiteX5" fmla="*/ 29635 w 29882"/>
                  <a:gd name="connsiteY5" fmla="*/ 0 h 199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82" h="199240">
                    <a:moveTo>
                      <a:pt x="29635" y="0"/>
                    </a:moveTo>
                    <a:lnTo>
                      <a:pt x="29882" y="199240"/>
                    </a:lnTo>
                    <a:lnTo>
                      <a:pt x="337" y="199240"/>
                    </a:lnTo>
                    <a:lnTo>
                      <a:pt x="0" y="28103"/>
                    </a:lnTo>
                    <a:lnTo>
                      <a:pt x="803" y="28904"/>
                    </a:lnTo>
                    <a:lnTo>
                      <a:pt x="2963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3F198DF-8521-45A1-8BAE-4FC70FC420A8}"/>
                  </a:ext>
                </a:extLst>
              </p:cNvPr>
              <p:cNvSpPr/>
              <p:nvPr userDrawn="1"/>
            </p:nvSpPr>
            <p:spPr>
              <a:xfrm>
                <a:off x="179494" y="6718178"/>
                <a:ext cx="29006" cy="139823"/>
              </a:xfrm>
              <a:custGeom>
                <a:avLst/>
                <a:gdLst>
                  <a:gd name="connsiteX0" fmla="*/ 28832 w 29006"/>
                  <a:gd name="connsiteY0" fmla="*/ 0 h 139823"/>
                  <a:gd name="connsiteX1" fmla="*/ 29006 w 29006"/>
                  <a:gd name="connsiteY1" fmla="*/ 139823 h 139823"/>
                  <a:gd name="connsiteX2" fmla="*/ 138 w 29006"/>
                  <a:gd name="connsiteY2" fmla="*/ 139823 h 139823"/>
                  <a:gd name="connsiteX3" fmla="*/ 0 w 29006"/>
                  <a:gd name="connsiteY3" fmla="*/ 28904 h 139823"/>
                  <a:gd name="connsiteX4" fmla="*/ 28832 w 29006"/>
                  <a:gd name="connsiteY4" fmla="*/ 0 h 13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6" h="139823">
                    <a:moveTo>
                      <a:pt x="28832" y="0"/>
                    </a:moveTo>
                    <a:lnTo>
                      <a:pt x="29006" y="139823"/>
                    </a:lnTo>
                    <a:lnTo>
                      <a:pt x="138" y="139823"/>
                    </a:lnTo>
                    <a:lnTo>
                      <a:pt x="0" y="28904"/>
                    </a:lnTo>
                    <a:lnTo>
                      <a:pt x="2883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AAA80212-BA6E-448F-BA91-287462E1D34C}"/>
                  </a:ext>
                </a:extLst>
              </p:cNvPr>
              <p:cNvSpPr/>
              <p:nvPr userDrawn="1"/>
            </p:nvSpPr>
            <p:spPr>
              <a:xfrm>
                <a:off x="118626" y="6779198"/>
                <a:ext cx="28931" cy="78803"/>
              </a:xfrm>
              <a:custGeom>
                <a:avLst/>
                <a:gdLst>
                  <a:gd name="connsiteX0" fmla="*/ 28833 w 28931"/>
                  <a:gd name="connsiteY0" fmla="*/ 0 h 78803"/>
                  <a:gd name="connsiteX1" fmla="*/ 28931 w 28931"/>
                  <a:gd name="connsiteY1" fmla="*/ 78803 h 78803"/>
                  <a:gd name="connsiteX2" fmla="*/ 62 w 28931"/>
                  <a:gd name="connsiteY2" fmla="*/ 78803 h 78803"/>
                  <a:gd name="connsiteX3" fmla="*/ 0 w 28931"/>
                  <a:gd name="connsiteY3" fmla="*/ 28904 h 78803"/>
                  <a:gd name="connsiteX4" fmla="*/ 28833 w 28931"/>
                  <a:gd name="connsiteY4" fmla="*/ 0 h 7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31" h="78803">
                    <a:moveTo>
                      <a:pt x="28833" y="0"/>
                    </a:moveTo>
                    <a:lnTo>
                      <a:pt x="28931" y="78803"/>
                    </a:lnTo>
                    <a:lnTo>
                      <a:pt x="62" y="78803"/>
                    </a:lnTo>
                    <a:lnTo>
                      <a:pt x="0" y="28904"/>
                    </a:lnTo>
                    <a:lnTo>
                      <a:pt x="2883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B8EBCCB-B7E3-4837-AA61-44D0A400EC96}"/>
                  </a:ext>
                </a:extLst>
              </p:cNvPr>
              <p:cNvSpPr/>
              <p:nvPr userDrawn="1"/>
            </p:nvSpPr>
            <p:spPr>
              <a:xfrm>
                <a:off x="70452" y="6841018"/>
                <a:ext cx="16961" cy="16982"/>
              </a:xfrm>
              <a:custGeom>
                <a:avLst/>
                <a:gdLst>
                  <a:gd name="connsiteX0" fmla="*/ 16940 w 16961"/>
                  <a:gd name="connsiteY0" fmla="*/ 0 h 16982"/>
                  <a:gd name="connsiteX1" fmla="*/ 16961 w 16961"/>
                  <a:gd name="connsiteY1" fmla="*/ 16982 h 16982"/>
                  <a:gd name="connsiteX2" fmla="*/ 0 w 16961"/>
                  <a:gd name="connsiteY2" fmla="*/ 16982 h 16982"/>
                  <a:gd name="connsiteX3" fmla="*/ 16940 w 16961"/>
                  <a:gd name="connsiteY3" fmla="*/ 0 h 1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1" h="16982">
                    <a:moveTo>
                      <a:pt x="16940" y="0"/>
                    </a:moveTo>
                    <a:lnTo>
                      <a:pt x="16961" y="16982"/>
                    </a:lnTo>
                    <a:lnTo>
                      <a:pt x="0" y="16982"/>
                    </a:lnTo>
                    <a:lnTo>
                      <a:pt x="1694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Text Placeholder 9">
            <a:extLst>
              <a:ext uri="{FF2B5EF4-FFF2-40B4-BE49-F238E27FC236}">
                <a16:creationId xmlns:a16="http://schemas.microsoft.com/office/drawing/2014/main" id="{32E9F26D-470A-4D61-B420-B2AE034ED8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2208" y="1818208"/>
            <a:ext cx="6336792" cy="539812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9">
            <a:extLst>
              <a:ext uri="{FF2B5EF4-FFF2-40B4-BE49-F238E27FC236}">
                <a16:creationId xmlns:a16="http://schemas.microsoft.com/office/drawing/2014/main" id="{1955D76A-22F6-4027-BBB2-B9D632FFE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37760" y="2606040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1" name="Text Placeholder 9">
            <a:extLst>
              <a:ext uri="{FF2B5EF4-FFF2-40B4-BE49-F238E27FC236}">
                <a16:creationId xmlns:a16="http://schemas.microsoft.com/office/drawing/2014/main" id="{B4867646-E605-4DCE-A193-DD63E54B12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907792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9">
            <a:extLst>
              <a:ext uri="{FF2B5EF4-FFF2-40B4-BE49-F238E27FC236}">
                <a16:creationId xmlns:a16="http://schemas.microsoft.com/office/drawing/2014/main" id="{A5839152-B87E-4F7A-AF8F-37F412A6F6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7760" y="389534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4914385C-D888-405F-A9D8-61CC2E9F7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37760" y="4206240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C2F11BC9-5663-4641-AFD6-EF2749EDD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3747" y="5221224"/>
            <a:ext cx="6339840" cy="36576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963F6C91-7F9C-4273-8FDE-92A9BA3B8D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33747" y="5541264"/>
            <a:ext cx="6336792" cy="64008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7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D170077-B4B3-49F8-9FCD-908C812789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1595438"/>
            <a:ext cx="9124950" cy="6000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2225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45CE27-BF50-45D1-92DF-3CC2CC341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07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  <a:endParaRPr lang="en-ZA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36" name="Text Placeholder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313432" y="261518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6962D0AF-583F-4670-BC13-F7BAE6B6974D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67859" y="230254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0" name="Text Placeholder 36">
            <a:extLst>
              <a:ext uri="{FF2B5EF4-FFF2-40B4-BE49-F238E27FC236}">
                <a16:creationId xmlns:a16="http://schemas.microsoft.com/office/drawing/2014/main" id="{C689AF3A-9B30-404A-B454-562D375F9B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22723" y="261344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352E813-A80F-4AEB-908D-C58B76F95B1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77756" y="231969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2" name="Text Placeholder 36">
            <a:extLst>
              <a:ext uri="{FF2B5EF4-FFF2-40B4-BE49-F238E27FC236}">
                <a16:creationId xmlns:a16="http://schemas.microsoft.com/office/drawing/2014/main" id="{58E04D07-1AA8-4C7D-A594-AD4587E5077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632620" y="263059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1A7A3E-FAE9-412E-9085-C5396DD58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640" y="3981445"/>
            <a:ext cx="10332720" cy="168656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DC4F1A-B4E3-468C-B5D4-1171E63EF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B417EF-A4F1-45A2-ACA0-5C8210424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044816" y="2697432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81057A-21E4-4E98-BFE7-5B870E5EA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423645" y="2697480"/>
            <a:ext cx="0" cy="733425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E7D18C9-8D44-4323-B6BF-BF76C2381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54996" y="269748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201D3F8-FF19-44BC-9EE7-6B58CD82B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3049258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6ACB076-AF56-41FE-9380-E9AD0CF4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7014003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01BD79D-A068-4E2B-A576-16599ECD3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10949479" y="4709160"/>
            <a:ext cx="0" cy="731520"/>
          </a:xfrm>
          <a:prstGeom prst="line">
            <a:avLst/>
          </a:prstGeom>
          <a:ln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28F6AF7C-04EA-4C94-9ADB-02F18DEF5A6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302341" y="5269637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4" name="Text Placeholder 36">
            <a:extLst>
              <a:ext uri="{FF2B5EF4-FFF2-40B4-BE49-F238E27FC236}">
                <a16:creationId xmlns:a16="http://schemas.microsoft.com/office/drawing/2014/main" id="{DBC1E942-B2AC-4A1B-A9BF-207F48444E6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357205" y="5580533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36CF734-307C-46DF-9F1B-B7B348E8AFE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22339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6" name="Text Placeholder 36">
            <a:extLst>
              <a:ext uri="{FF2B5EF4-FFF2-40B4-BE49-F238E27FC236}">
                <a16:creationId xmlns:a16="http://schemas.microsoft.com/office/drawing/2014/main" id="{A797E2F6-E10E-4B32-8496-AC4E0B14B3F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277203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FE2C824F-3FEC-4436-8D89-71417F95C4CA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161393" y="5272948"/>
            <a:ext cx="1554480" cy="561975"/>
          </a:xfrm>
          <a:solidFill>
            <a:schemeClr val="tx2"/>
          </a:solidFill>
          <a:ln>
            <a:noFill/>
          </a:ln>
        </p:spPr>
        <p:txBody>
          <a:bodyPr tIns="36000" anchor="t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Item Title</a:t>
            </a:r>
            <a:endParaRPr lang="en-ZA"/>
          </a:p>
        </p:txBody>
      </p:sp>
      <p:sp>
        <p:nvSpPr>
          <p:cNvPr id="68" name="Text Placeholder 36">
            <a:extLst>
              <a:ext uri="{FF2B5EF4-FFF2-40B4-BE49-F238E27FC236}">
                <a16:creationId xmlns:a16="http://schemas.microsoft.com/office/drawing/2014/main" id="{A789A2A0-3ABC-41EA-A65B-C158812FD3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216257" y="5583844"/>
            <a:ext cx="1463040" cy="224670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Month, Year</a:t>
            </a:r>
            <a:endParaRPr lang="en-ZA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15C78F9-B77F-44BB-9DD3-7FD6042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7A2CE885-91AB-475D-937A-12B9D463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AF0A068C-26D9-4FC8-AD91-8B62AA3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66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25625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</a:extLst>
          </p:cNvPr>
          <p:cNvSpPr/>
          <p:nvPr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61AA1-7048-41AE-AA8B-1FD077C8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6439D65-6A92-4B4C-8307-6CB811F9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AB85375-9E39-4BEF-908C-531D0252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902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4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3632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10808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3568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568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7216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3160" y="4511617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3160" y="4839223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03624" y="1993392"/>
            <a:ext cx="2286000" cy="2286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27973" y="4507992"/>
            <a:ext cx="2286000" cy="274320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7973" y="4837176"/>
            <a:ext cx="2286000" cy="457200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2402DAC-DB2C-47BE-AE78-07846291B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B459F3AA-94CC-42D0-8666-6ACC47E3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FD28A03E-E672-4334-B8F0-0D34979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985153C5-B300-4F05-832B-67E58EF5A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8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FCBE-6CD3-E29C-AA96-223A16A0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A4D30-B363-B315-E570-92EA8CC9D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3A15B-6DA1-7449-4E77-7034943E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266F0-8C30-7A98-E377-DC2D7E350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3FEF0-055C-676C-F9F9-E376CDAD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9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8 u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5156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40526D-DB50-43D0-90D5-E6FB281419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CCE554-7DC7-4A2A-BD55-8E86A3B4A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379AB9-816A-48B0-8040-51C116DF5D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EB148D33-9D3D-4F09-AD3D-5478787F73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82999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C6DB7F-D21E-454A-8816-7C20215E17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0883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0C4D301-6FD0-45BF-8011-A4984ED66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883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CB5FD37A-EE86-444D-9C60-101D10C1C6A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515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7DCE814-41FD-4D48-8120-139ED9786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464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42BD72F-73D4-46DC-B184-801565CDC9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464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7508F04-3E2E-41F2-9326-8B0362A83AB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20198" y="1975104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ACD767-F8EC-4D73-8CC0-DC4C23BBB2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0952" y="34747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736BB1A-851C-4D31-90C7-CDC5DBAEE1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0952" y="370332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7B2E434D-5BFF-4F4E-89CC-2A0B72618AF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4400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54BF5D0F-83F6-4B5E-82FB-FB9D4A4768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8200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989D348-84C3-4684-A67D-DBE303776B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8CB93A9-E63E-4946-8E32-FF80E0995A4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8503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F7A9899-0EF5-4E5E-B7B1-37D8FFD99B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0883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B11F2CCF-80D1-467A-86AC-3F5D8DD5E8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0883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8F17B7F6-C6DF-45C7-BDE5-81003F62B35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455664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DDE45F-F583-4DF4-9452-E816A09140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9464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6780E523-546C-4CCA-A992-E1551F2878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9464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8">
            <a:extLst>
              <a:ext uri="{FF2B5EF4-FFF2-40B4-BE49-F238E27FC236}">
                <a16:creationId xmlns:a16="http://schemas.microsoft.com/office/drawing/2014/main" id="{2C506CA8-234D-479D-BB85-9F0FD9EDA6E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217152" y="4160520"/>
            <a:ext cx="2057400" cy="13716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55F6DA8A-3D9F-41E6-8A23-7DD2FB5AB6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0952" y="5669280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F522D8A-203A-454E-80C2-641E38298F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0952" y="5907024"/>
            <a:ext cx="2057400" cy="27432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400" b="1">
                <a:solidFill>
                  <a:schemeClr val="tx2"/>
                </a:solidFill>
                <a:latin typeface="+mn-lt"/>
              </a:defRPr>
            </a:lvl2pPr>
            <a:lvl3pPr marL="914400" indent="0">
              <a:buNone/>
              <a:defRPr sz="1400" b="1">
                <a:solidFill>
                  <a:schemeClr val="tx2"/>
                </a:solidFill>
                <a:latin typeface="+mn-lt"/>
              </a:defRPr>
            </a:lvl3pPr>
            <a:lvl4pPr marL="1371600" indent="0">
              <a:buNone/>
              <a:defRPr sz="1400" b="1">
                <a:solidFill>
                  <a:schemeClr val="tx2"/>
                </a:solidFill>
                <a:latin typeface="+mn-lt"/>
              </a:defRPr>
            </a:lvl4pPr>
            <a:lvl5pPr marL="1828800" indent="0">
              <a:buNone/>
              <a:defRPr sz="1400" b="1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630BF6-F55A-46EA-AB98-D26668FA2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10162032" y="1"/>
            <a:ext cx="2029968" cy="2029968"/>
          </a:xfrm>
          <a:prstGeom prst="rect">
            <a:avLst/>
          </a:prstGeom>
        </p:spPr>
      </p:pic>
      <p:sp>
        <p:nvSpPr>
          <p:cNvPr id="50" name="Date Placeholder 3">
            <a:extLst>
              <a:ext uri="{FF2B5EF4-FFF2-40B4-BE49-F238E27FC236}">
                <a16:creationId xmlns:a16="http://schemas.microsoft.com/office/drawing/2014/main" id="{4E530EA6-2F2B-481A-AA24-DCD67A7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54A9E911-EA72-48DC-8A5D-F25D6E0B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108A73E5-84FC-4283-9424-C4615384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54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nd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10058400" cy="694171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6611B7-8FF7-4773-9FAF-EF9DE18D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73968" y="0"/>
            <a:ext cx="1018032" cy="6862761"/>
            <a:chOff x="11173968" y="0"/>
            <a:chExt cx="1018032" cy="686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204226-A8C8-4414-BE3B-0CD0D8F67ABE}"/>
                </a:ext>
              </a:extLst>
            </p:cNvPr>
            <p:cNvSpPr/>
            <p:nvPr userDrawn="1"/>
          </p:nvSpPr>
          <p:spPr>
            <a:xfrm>
              <a:off x="11177016" y="4858514"/>
              <a:ext cx="1014984" cy="20042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C0494-1460-484E-B1EC-8A8EEFF0AD5E}"/>
                </a:ext>
              </a:extLst>
            </p:cNvPr>
            <p:cNvSpPr/>
            <p:nvPr userDrawn="1"/>
          </p:nvSpPr>
          <p:spPr>
            <a:xfrm>
              <a:off x="11177016" y="2838061"/>
              <a:ext cx="1014984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53D751-9B56-4385-B029-D756EFA914F4}"/>
                </a:ext>
              </a:extLst>
            </p:cNvPr>
            <p:cNvSpPr/>
            <p:nvPr userDrawn="1"/>
          </p:nvSpPr>
          <p:spPr>
            <a:xfrm>
              <a:off x="11177016" y="0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A00FC23-2ED3-484B-8A89-83CB1E35C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8200" y="557719"/>
              <a:ext cx="1828800" cy="90516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393BEB-828B-4E48-B695-AAA33AA7CB85}"/>
                </a:ext>
              </a:extLst>
            </p:cNvPr>
            <p:cNvSpPr/>
            <p:nvPr userDrawn="1"/>
          </p:nvSpPr>
          <p:spPr>
            <a:xfrm>
              <a:off x="11177016" y="2026941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C7CEDC-3E16-44A0-8999-B09857049C09}"/>
                </a:ext>
              </a:extLst>
            </p:cNvPr>
            <p:cNvSpPr/>
            <p:nvPr userDrawn="1"/>
          </p:nvSpPr>
          <p:spPr>
            <a:xfrm rot="10800000">
              <a:off x="11277600" y="2954014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40029F77-2501-4EBF-A232-5031A447F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10716768" y="5418805"/>
              <a:ext cx="1828800" cy="914400"/>
            </a:xfrm>
            <a:prstGeom prst="rect">
              <a:avLst/>
            </a:prstGeom>
          </p:spPr>
        </p:pic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58E2F-7ED7-452C-BF34-1D9CEE3DA1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78424" y="2107851"/>
            <a:ext cx="1530196" cy="394033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36EF96CC-8462-492B-A583-23CA7F69D6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52902" y="2559632"/>
            <a:ext cx="2070325" cy="380859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9181B54C-566B-4B18-924F-0B0ABFA177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78637" y="2848394"/>
            <a:ext cx="2074739" cy="509921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840BBF63-9D11-498F-81A3-8650AC60CC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60242" y="1685195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B703A9B9-CCD2-442E-AB03-2C9C2EC835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7063" y="2203470"/>
            <a:ext cx="1680922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5C74E55E-E6AF-40E6-8BA7-BE2A9DC396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62713" y="2512081"/>
            <a:ext cx="1957767" cy="569574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2F6D970C-C43E-4D7F-83C7-650BDF1E9F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6818" y="4181199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1DA14AF6-5923-4726-93E3-C4DC360684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10730" y="4727342"/>
            <a:ext cx="1857095" cy="377825"/>
          </a:xfrm>
        </p:spPr>
        <p:txBody>
          <a:bodyPr>
            <a:noAutofit/>
          </a:bodyPr>
          <a:lstStyle>
            <a:lvl1pPr marL="0" indent="0" algn="r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D194A6FC-68EF-46C5-8EB6-32C814C1D2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08100" y="5052157"/>
            <a:ext cx="2350537" cy="875894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1546F0-9E2B-4020-9199-B800E39E33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3025" y="2093472"/>
            <a:ext cx="3908425" cy="38882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2CC7AB2F-529F-426C-8BD7-C55E706890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3650" y="5089231"/>
            <a:ext cx="1050925" cy="377825"/>
          </a:xfrm>
        </p:spPr>
        <p:txBody>
          <a:bodyPr>
            <a:no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71B7B5C4-9DE3-46CC-8D42-B3C05CF4BC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4683" y="5490771"/>
            <a:ext cx="1513717" cy="377825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51C7E93C-9056-489A-A267-8125BA91C4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1799" y="5792787"/>
            <a:ext cx="1783301" cy="447757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6291370-C9EE-4280-B18D-332658DF0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0B7E39-771C-4552-A50D-711B48AD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BBC48B-0E27-4D81-B081-4BF3F41DC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89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96112"/>
            <a:ext cx="9124951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AD81DC-207F-4541-B02D-802D3D5B281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14400" y="2354580"/>
            <a:ext cx="4297679" cy="4552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289E8E-D34A-4BA8-A21D-2D40A211CB9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4487" y="2352675"/>
            <a:ext cx="4297680" cy="4572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3344" y="2990850"/>
            <a:ext cx="4297680" cy="310515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600"/>
            </a:lvl1pPr>
            <a:lvl2pPr>
              <a:lnSpc>
                <a:spcPts val="2000"/>
              </a:lnSpc>
              <a:defRPr sz="1600"/>
            </a:lvl2pPr>
            <a:lvl3pPr>
              <a:lnSpc>
                <a:spcPts val="2000"/>
              </a:lnSpc>
              <a:defRPr sz="1600"/>
            </a:lvl3pPr>
            <a:lvl4pPr>
              <a:lnSpc>
                <a:spcPts val="2000"/>
              </a:lnSpc>
              <a:defRPr sz="1600"/>
            </a:lvl4pPr>
            <a:lvl5pPr>
              <a:lnSpc>
                <a:spcPts val="2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71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0" y="898525"/>
            <a:ext cx="6400800" cy="1325880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8CA33B9-D0BA-4ED1-B10C-9961E1B54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7760" y="2254670"/>
            <a:ext cx="6400800" cy="4114800"/>
          </a:xfrm>
        </p:spPr>
        <p:txBody>
          <a:bodyPr>
            <a:normAutofit/>
          </a:bodyPr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1569916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</a:extLst>
          </p:cNvPr>
          <p:cNvSpPr/>
          <p:nvPr/>
        </p:nvSpPr>
        <p:spPr>
          <a:xfrm rot="13508190">
            <a:off x="141725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1574706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</a:extLst>
          </p:cNvPr>
          <p:cNvSpPr/>
          <p:nvPr/>
        </p:nvSpPr>
        <p:spPr>
          <a:xfrm rot="18900000">
            <a:off x="1580257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145529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3019001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</a:extLst>
          </p:cNvPr>
          <p:cNvGrpSpPr/>
          <p:nvPr/>
        </p:nvGrpSpPr>
        <p:grpSpPr>
          <a:xfrm>
            <a:off x="1159403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</a:extLst>
          </p:cNvPr>
          <p:cNvSpPr/>
          <p:nvPr/>
        </p:nvSpPr>
        <p:spPr>
          <a:xfrm>
            <a:off x="2960473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591DEB5-C98C-4EF8-AA57-B8F45C484FF4}"/>
              </a:ext>
            </a:extLst>
          </p:cNvPr>
          <p:cNvSpPr/>
          <p:nvPr/>
        </p:nvSpPr>
        <p:spPr>
          <a:xfrm>
            <a:off x="-7601" y="2930958"/>
            <a:ext cx="1128311" cy="2870805"/>
          </a:xfrm>
          <a:custGeom>
            <a:avLst/>
            <a:gdLst>
              <a:gd name="connsiteX0" fmla="*/ 1128311 w 1128311"/>
              <a:gd name="connsiteY0" fmla="*/ 0 h 2870805"/>
              <a:gd name="connsiteX1" fmla="*/ 1123909 w 1128311"/>
              <a:gd name="connsiteY1" fmla="*/ 2870805 h 2870805"/>
              <a:gd name="connsiteX2" fmla="*/ 0 w 1128311"/>
              <a:gd name="connsiteY2" fmla="*/ 1743443 h 2870805"/>
              <a:gd name="connsiteX3" fmla="*/ 0 w 1128311"/>
              <a:gd name="connsiteY3" fmla="*/ 1124856 h 2870805"/>
              <a:gd name="connsiteX4" fmla="*/ 1128311 w 1128311"/>
              <a:gd name="connsiteY4" fmla="*/ 0 h 2870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311" h="2870805">
                <a:moveTo>
                  <a:pt x="1128311" y="0"/>
                </a:moveTo>
                <a:lnTo>
                  <a:pt x="1123909" y="2870805"/>
                </a:lnTo>
                <a:lnTo>
                  <a:pt x="0" y="1743443"/>
                </a:lnTo>
                <a:lnTo>
                  <a:pt x="0" y="1124856"/>
                </a:lnTo>
                <a:lnTo>
                  <a:pt x="11283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6FFCF0CF-3167-4E3E-BD4A-236ACC247EC0}"/>
              </a:ext>
            </a:extLst>
          </p:cNvPr>
          <p:cNvSpPr/>
          <p:nvPr/>
        </p:nvSpPr>
        <p:spPr>
          <a:xfrm rot="13500280">
            <a:off x="126341" y="458327"/>
            <a:ext cx="2024298" cy="2024298"/>
          </a:xfrm>
          <a:custGeom>
            <a:avLst/>
            <a:gdLst>
              <a:gd name="connsiteX0" fmla="*/ 2024298 w 2024298"/>
              <a:gd name="connsiteY0" fmla="*/ 2024298 h 2024298"/>
              <a:gd name="connsiteX1" fmla="*/ 0 w 2024298"/>
              <a:gd name="connsiteY1" fmla="*/ 0 h 2024298"/>
              <a:gd name="connsiteX2" fmla="*/ 40826 w 2024298"/>
              <a:gd name="connsiteY2" fmla="*/ 0 h 2024298"/>
              <a:gd name="connsiteX3" fmla="*/ 2024298 w 2024298"/>
              <a:gd name="connsiteY3" fmla="*/ 1983472 h 2024298"/>
              <a:gd name="connsiteX4" fmla="*/ 2024298 w 2024298"/>
              <a:gd name="connsiteY4" fmla="*/ 2024298 h 202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298" h="2024298">
                <a:moveTo>
                  <a:pt x="2024298" y="2024298"/>
                </a:moveTo>
                <a:lnTo>
                  <a:pt x="0" y="0"/>
                </a:lnTo>
                <a:lnTo>
                  <a:pt x="40826" y="0"/>
                </a:lnTo>
                <a:lnTo>
                  <a:pt x="2024298" y="1983472"/>
                </a:lnTo>
                <a:lnTo>
                  <a:pt x="2024298" y="202429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AB47A61A-6E4C-49A5-A2E8-2410A107CC2A}"/>
              </a:ext>
            </a:extLst>
          </p:cNvPr>
          <p:cNvSpPr/>
          <p:nvPr/>
        </p:nvSpPr>
        <p:spPr>
          <a:xfrm rot="13500280">
            <a:off x="108491" y="501416"/>
            <a:ext cx="1938109" cy="1938109"/>
          </a:xfrm>
          <a:custGeom>
            <a:avLst/>
            <a:gdLst>
              <a:gd name="connsiteX0" fmla="*/ 1938109 w 1938109"/>
              <a:gd name="connsiteY0" fmla="*/ 1938109 h 1938109"/>
              <a:gd name="connsiteX1" fmla="*/ 0 w 1938109"/>
              <a:gd name="connsiteY1" fmla="*/ 0 h 1938109"/>
              <a:gd name="connsiteX2" fmla="*/ 40826 w 1938109"/>
              <a:gd name="connsiteY2" fmla="*/ 0 h 1938109"/>
              <a:gd name="connsiteX3" fmla="*/ 1938109 w 1938109"/>
              <a:gd name="connsiteY3" fmla="*/ 1897283 h 1938109"/>
              <a:gd name="connsiteX4" fmla="*/ 1938109 w 1938109"/>
              <a:gd name="connsiteY4" fmla="*/ 1938109 h 193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8109" h="1938109">
                <a:moveTo>
                  <a:pt x="1938109" y="1938109"/>
                </a:moveTo>
                <a:lnTo>
                  <a:pt x="0" y="0"/>
                </a:lnTo>
                <a:lnTo>
                  <a:pt x="40826" y="0"/>
                </a:lnTo>
                <a:lnTo>
                  <a:pt x="1938109" y="1897283"/>
                </a:lnTo>
                <a:lnTo>
                  <a:pt x="1938109" y="193810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FC8CDBA7-BF04-4719-8D66-513A71ECCAFF}"/>
              </a:ext>
            </a:extLst>
          </p:cNvPr>
          <p:cNvSpPr/>
          <p:nvPr/>
        </p:nvSpPr>
        <p:spPr>
          <a:xfrm rot="13500280">
            <a:off x="90475" y="544906"/>
            <a:ext cx="1853055" cy="1851921"/>
          </a:xfrm>
          <a:custGeom>
            <a:avLst/>
            <a:gdLst>
              <a:gd name="connsiteX0" fmla="*/ 1851921 w 1853055"/>
              <a:gd name="connsiteY0" fmla="*/ 1851921 h 1851921"/>
              <a:gd name="connsiteX1" fmla="*/ 0 w 1853055"/>
              <a:gd name="connsiteY1" fmla="*/ 0 h 1851921"/>
              <a:gd name="connsiteX2" fmla="*/ 40826 w 1853055"/>
              <a:gd name="connsiteY2" fmla="*/ 0 h 1851921"/>
              <a:gd name="connsiteX3" fmla="*/ 1853055 w 1853055"/>
              <a:gd name="connsiteY3" fmla="*/ 1811094 h 1851921"/>
              <a:gd name="connsiteX4" fmla="*/ 1851920 w 1853055"/>
              <a:gd name="connsiteY4" fmla="*/ 1811094 h 1851921"/>
              <a:gd name="connsiteX5" fmla="*/ 1851921 w 1853055"/>
              <a:gd name="connsiteY5" fmla="*/ 1851921 h 185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3055" h="1851921">
                <a:moveTo>
                  <a:pt x="1851921" y="1851921"/>
                </a:moveTo>
                <a:lnTo>
                  <a:pt x="0" y="0"/>
                </a:lnTo>
                <a:lnTo>
                  <a:pt x="40826" y="0"/>
                </a:lnTo>
                <a:lnTo>
                  <a:pt x="1853055" y="1811094"/>
                </a:lnTo>
                <a:lnTo>
                  <a:pt x="1851920" y="1811094"/>
                </a:lnTo>
                <a:lnTo>
                  <a:pt x="1851921" y="185192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79CDC826-71AB-4245-AC5F-8DC9DB2BBCE0}"/>
              </a:ext>
            </a:extLst>
          </p:cNvPr>
          <p:cNvSpPr/>
          <p:nvPr/>
        </p:nvSpPr>
        <p:spPr>
          <a:xfrm rot="13500280">
            <a:off x="72624" y="587994"/>
            <a:ext cx="1766866" cy="1765732"/>
          </a:xfrm>
          <a:custGeom>
            <a:avLst/>
            <a:gdLst>
              <a:gd name="connsiteX0" fmla="*/ 1765732 w 1766866"/>
              <a:gd name="connsiteY0" fmla="*/ 1765732 h 1765732"/>
              <a:gd name="connsiteX1" fmla="*/ 0 w 1766866"/>
              <a:gd name="connsiteY1" fmla="*/ 0 h 1765732"/>
              <a:gd name="connsiteX2" fmla="*/ 40826 w 1766866"/>
              <a:gd name="connsiteY2" fmla="*/ 0 h 1765732"/>
              <a:gd name="connsiteX3" fmla="*/ 1766866 w 1766866"/>
              <a:gd name="connsiteY3" fmla="*/ 1724906 h 1765732"/>
              <a:gd name="connsiteX4" fmla="*/ 1765731 w 1766866"/>
              <a:gd name="connsiteY4" fmla="*/ 1724906 h 1765732"/>
              <a:gd name="connsiteX5" fmla="*/ 1765732 w 1766866"/>
              <a:gd name="connsiteY5" fmla="*/ 1765732 h 176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6866" h="1765732">
                <a:moveTo>
                  <a:pt x="1765732" y="1765732"/>
                </a:moveTo>
                <a:lnTo>
                  <a:pt x="0" y="0"/>
                </a:lnTo>
                <a:lnTo>
                  <a:pt x="40826" y="0"/>
                </a:lnTo>
                <a:lnTo>
                  <a:pt x="1766866" y="1724906"/>
                </a:lnTo>
                <a:lnTo>
                  <a:pt x="1765731" y="1724906"/>
                </a:lnTo>
                <a:lnTo>
                  <a:pt x="1765732" y="1765732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DE1670F-43B8-4EA8-878C-AC3FF1921E21}"/>
              </a:ext>
            </a:extLst>
          </p:cNvPr>
          <p:cNvSpPr/>
          <p:nvPr/>
        </p:nvSpPr>
        <p:spPr>
          <a:xfrm rot="13500280">
            <a:off x="55175" y="630117"/>
            <a:ext cx="1680678" cy="1680677"/>
          </a:xfrm>
          <a:custGeom>
            <a:avLst/>
            <a:gdLst>
              <a:gd name="connsiteX0" fmla="*/ 1680678 w 1680678"/>
              <a:gd name="connsiteY0" fmla="*/ 1680677 h 1680677"/>
              <a:gd name="connsiteX1" fmla="*/ 0 w 1680678"/>
              <a:gd name="connsiteY1" fmla="*/ 0 h 1680677"/>
              <a:gd name="connsiteX2" fmla="*/ 40826 w 1680678"/>
              <a:gd name="connsiteY2" fmla="*/ 0 h 1680677"/>
              <a:gd name="connsiteX3" fmla="*/ 1680678 w 1680678"/>
              <a:gd name="connsiteY3" fmla="*/ 1639851 h 1680677"/>
              <a:gd name="connsiteX4" fmla="*/ 1680678 w 1680678"/>
              <a:gd name="connsiteY4" fmla="*/ 1680677 h 16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0678" h="1680677">
                <a:moveTo>
                  <a:pt x="1680678" y="1680677"/>
                </a:moveTo>
                <a:lnTo>
                  <a:pt x="0" y="0"/>
                </a:lnTo>
                <a:lnTo>
                  <a:pt x="40826" y="0"/>
                </a:lnTo>
                <a:lnTo>
                  <a:pt x="1680678" y="1639851"/>
                </a:lnTo>
                <a:lnTo>
                  <a:pt x="1680678" y="168067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AE780ED-EF51-4AD7-A73F-01E563D0E8BC}"/>
              </a:ext>
            </a:extLst>
          </p:cNvPr>
          <p:cNvSpPr/>
          <p:nvPr/>
        </p:nvSpPr>
        <p:spPr>
          <a:xfrm rot="13500280">
            <a:off x="37325" y="673206"/>
            <a:ext cx="1594489" cy="1594489"/>
          </a:xfrm>
          <a:custGeom>
            <a:avLst/>
            <a:gdLst>
              <a:gd name="connsiteX0" fmla="*/ 1594489 w 1594489"/>
              <a:gd name="connsiteY0" fmla="*/ 1594489 h 1594489"/>
              <a:gd name="connsiteX1" fmla="*/ 0 w 1594489"/>
              <a:gd name="connsiteY1" fmla="*/ 0 h 1594489"/>
              <a:gd name="connsiteX2" fmla="*/ 40826 w 1594489"/>
              <a:gd name="connsiteY2" fmla="*/ 0 h 1594489"/>
              <a:gd name="connsiteX3" fmla="*/ 1594489 w 1594489"/>
              <a:gd name="connsiteY3" fmla="*/ 1553663 h 1594489"/>
              <a:gd name="connsiteX4" fmla="*/ 1594489 w 1594489"/>
              <a:gd name="connsiteY4" fmla="*/ 1594489 h 159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4489" h="1594489">
                <a:moveTo>
                  <a:pt x="1594489" y="1594489"/>
                </a:moveTo>
                <a:lnTo>
                  <a:pt x="0" y="0"/>
                </a:lnTo>
                <a:lnTo>
                  <a:pt x="40826" y="0"/>
                </a:lnTo>
                <a:lnTo>
                  <a:pt x="1594489" y="1553663"/>
                </a:lnTo>
                <a:lnTo>
                  <a:pt x="1594489" y="159448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BE269AE3-65CE-4B86-B8B1-413783695039}"/>
              </a:ext>
            </a:extLst>
          </p:cNvPr>
          <p:cNvSpPr/>
          <p:nvPr/>
        </p:nvSpPr>
        <p:spPr>
          <a:xfrm rot="13500280">
            <a:off x="19309" y="716696"/>
            <a:ext cx="1509435" cy="1508300"/>
          </a:xfrm>
          <a:custGeom>
            <a:avLst/>
            <a:gdLst>
              <a:gd name="connsiteX0" fmla="*/ 1508301 w 1509435"/>
              <a:gd name="connsiteY0" fmla="*/ 1508300 h 1508300"/>
              <a:gd name="connsiteX1" fmla="*/ 0 w 1509435"/>
              <a:gd name="connsiteY1" fmla="*/ 0 h 1508300"/>
              <a:gd name="connsiteX2" fmla="*/ 40826 w 1509435"/>
              <a:gd name="connsiteY2" fmla="*/ 0 h 1508300"/>
              <a:gd name="connsiteX3" fmla="*/ 1509435 w 1509435"/>
              <a:gd name="connsiteY3" fmla="*/ 1467474 h 1508300"/>
              <a:gd name="connsiteX4" fmla="*/ 1508301 w 1509435"/>
              <a:gd name="connsiteY4" fmla="*/ 1467474 h 1508300"/>
              <a:gd name="connsiteX5" fmla="*/ 1508301 w 1509435"/>
              <a:gd name="connsiteY5" fmla="*/ 1508300 h 150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9435" h="1508300">
                <a:moveTo>
                  <a:pt x="1508301" y="1508300"/>
                </a:moveTo>
                <a:lnTo>
                  <a:pt x="0" y="0"/>
                </a:lnTo>
                <a:lnTo>
                  <a:pt x="40826" y="0"/>
                </a:lnTo>
                <a:lnTo>
                  <a:pt x="1509435" y="1467474"/>
                </a:lnTo>
                <a:lnTo>
                  <a:pt x="1508301" y="1467474"/>
                </a:lnTo>
                <a:lnTo>
                  <a:pt x="1508301" y="150830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C35E0649-74BB-4271-BE7D-1F2ED094753E}"/>
              </a:ext>
            </a:extLst>
          </p:cNvPr>
          <p:cNvSpPr/>
          <p:nvPr/>
        </p:nvSpPr>
        <p:spPr>
          <a:xfrm rot="13500280">
            <a:off x="1859" y="758817"/>
            <a:ext cx="1423246" cy="1423247"/>
          </a:xfrm>
          <a:custGeom>
            <a:avLst/>
            <a:gdLst>
              <a:gd name="connsiteX0" fmla="*/ 1423246 w 1423246"/>
              <a:gd name="connsiteY0" fmla="*/ 1423247 h 1423247"/>
              <a:gd name="connsiteX1" fmla="*/ 0 w 1423246"/>
              <a:gd name="connsiteY1" fmla="*/ 0 h 1423247"/>
              <a:gd name="connsiteX2" fmla="*/ 40825 w 1423246"/>
              <a:gd name="connsiteY2" fmla="*/ 0 h 1423247"/>
              <a:gd name="connsiteX3" fmla="*/ 1423246 w 1423246"/>
              <a:gd name="connsiteY3" fmla="*/ 1382420 h 1423247"/>
              <a:gd name="connsiteX4" fmla="*/ 1423246 w 1423246"/>
              <a:gd name="connsiteY4" fmla="*/ 1423247 h 142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3246" h="1423247">
                <a:moveTo>
                  <a:pt x="1423246" y="1423247"/>
                </a:moveTo>
                <a:lnTo>
                  <a:pt x="0" y="0"/>
                </a:lnTo>
                <a:lnTo>
                  <a:pt x="40825" y="0"/>
                </a:lnTo>
                <a:lnTo>
                  <a:pt x="1423246" y="1382420"/>
                </a:lnTo>
                <a:lnTo>
                  <a:pt x="1423246" y="142324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6C2D71F3-0A7A-4745-A34F-CE00E95F927C}"/>
              </a:ext>
            </a:extLst>
          </p:cNvPr>
          <p:cNvSpPr/>
          <p:nvPr/>
        </p:nvSpPr>
        <p:spPr>
          <a:xfrm rot="13500280">
            <a:off x="-15991" y="801908"/>
            <a:ext cx="1337057" cy="1337057"/>
          </a:xfrm>
          <a:custGeom>
            <a:avLst/>
            <a:gdLst>
              <a:gd name="connsiteX0" fmla="*/ 1337057 w 1337057"/>
              <a:gd name="connsiteY0" fmla="*/ 1337057 h 1337057"/>
              <a:gd name="connsiteX1" fmla="*/ 0 w 1337057"/>
              <a:gd name="connsiteY1" fmla="*/ 0 h 1337057"/>
              <a:gd name="connsiteX2" fmla="*/ 40826 w 1337057"/>
              <a:gd name="connsiteY2" fmla="*/ 0 h 1337057"/>
              <a:gd name="connsiteX3" fmla="*/ 1337057 w 1337057"/>
              <a:gd name="connsiteY3" fmla="*/ 1296231 h 1337057"/>
              <a:gd name="connsiteX4" fmla="*/ 1337057 w 1337057"/>
              <a:gd name="connsiteY4" fmla="*/ 1337057 h 133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7057" h="1337057">
                <a:moveTo>
                  <a:pt x="1337057" y="1337057"/>
                </a:moveTo>
                <a:lnTo>
                  <a:pt x="0" y="0"/>
                </a:lnTo>
                <a:lnTo>
                  <a:pt x="40826" y="0"/>
                </a:lnTo>
                <a:lnTo>
                  <a:pt x="1337057" y="1296231"/>
                </a:lnTo>
                <a:lnTo>
                  <a:pt x="1337057" y="133705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51BF2AB6-6873-4ED8-98DB-4A9398AF7324}"/>
              </a:ext>
            </a:extLst>
          </p:cNvPr>
          <p:cNvSpPr/>
          <p:nvPr/>
        </p:nvSpPr>
        <p:spPr>
          <a:xfrm rot="13500280">
            <a:off x="-33841" y="844997"/>
            <a:ext cx="1250869" cy="1250869"/>
          </a:xfrm>
          <a:custGeom>
            <a:avLst/>
            <a:gdLst>
              <a:gd name="connsiteX0" fmla="*/ 1250869 w 1250869"/>
              <a:gd name="connsiteY0" fmla="*/ 1250869 h 1250869"/>
              <a:gd name="connsiteX1" fmla="*/ 0 w 1250869"/>
              <a:gd name="connsiteY1" fmla="*/ 0 h 1250869"/>
              <a:gd name="connsiteX2" fmla="*/ 40825 w 1250869"/>
              <a:gd name="connsiteY2" fmla="*/ 0 h 1250869"/>
              <a:gd name="connsiteX3" fmla="*/ 1250869 w 1250869"/>
              <a:gd name="connsiteY3" fmla="*/ 1210042 h 1250869"/>
              <a:gd name="connsiteX4" fmla="*/ 1250869 w 1250869"/>
              <a:gd name="connsiteY4" fmla="*/ 1250869 h 125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0869" h="1250869">
                <a:moveTo>
                  <a:pt x="1250869" y="1250869"/>
                </a:moveTo>
                <a:lnTo>
                  <a:pt x="0" y="0"/>
                </a:lnTo>
                <a:lnTo>
                  <a:pt x="40825" y="0"/>
                </a:lnTo>
                <a:lnTo>
                  <a:pt x="1250869" y="1210042"/>
                </a:lnTo>
                <a:lnTo>
                  <a:pt x="1250869" y="1250869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38BEE1DC-3180-496F-B9F2-0541143A9C65}"/>
              </a:ext>
            </a:extLst>
          </p:cNvPr>
          <p:cNvSpPr/>
          <p:nvPr/>
        </p:nvSpPr>
        <p:spPr>
          <a:xfrm rot="13500280">
            <a:off x="-51857" y="888486"/>
            <a:ext cx="1165814" cy="1164680"/>
          </a:xfrm>
          <a:custGeom>
            <a:avLst/>
            <a:gdLst>
              <a:gd name="connsiteX0" fmla="*/ 1164680 w 1165814"/>
              <a:gd name="connsiteY0" fmla="*/ 1164680 h 1164680"/>
              <a:gd name="connsiteX1" fmla="*/ 0 w 1165814"/>
              <a:gd name="connsiteY1" fmla="*/ 1 h 1164680"/>
              <a:gd name="connsiteX2" fmla="*/ 40825 w 1165814"/>
              <a:gd name="connsiteY2" fmla="*/ 0 h 1164680"/>
              <a:gd name="connsiteX3" fmla="*/ 1165814 w 1165814"/>
              <a:gd name="connsiteY3" fmla="*/ 1123854 h 1164680"/>
              <a:gd name="connsiteX4" fmla="*/ 1164680 w 1165814"/>
              <a:gd name="connsiteY4" fmla="*/ 1123854 h 1164680"/>
              <a:gd name="connsiteX5" fmla="*/ 1164680 w 1165814"/>
              <a:gd name="connsiteY5" fmla="*/ 1164680 h 116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5814" h="1164680">
                <a:moveTo>
                  <a:pt x="1164680" y="1164680"/>
                </a:moveTo>
                <a:lnTo>
                  <a:pt x="0" y="1"/>
                </a:lnTo>
                <a:lnTo>
                  <a:pt x="40825" y="0"/>
                </a:lnTo>
                <a:lnTo>
                  <a:pt x="1165814" y="1123854"/>
                </a:lnTo>
                <a:lnTo>
                  <a:pt x="1164680" y="1123854"/>
                </a:lnTo>
                <a:lnTo>
                  <a:pt x="1164680" y="116468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D39D863D-C379-4E72-B276-53F62D7E2B98}"/>
              </a:ext>
            </a:extLst>
          </p:cNvPr>
          <p:cNvSpPr/>
          <p:nvPr/>
        </p:nvSpPr>
        <p:spPr>
          <a:xfrm rot="13500280">
            <a:off x="-69307" y="930608"/>
            <a:ext cx="1079626" cy="1079626"/>
          </a:xfrm>
          <a:custGeom>
            <a:avLst/>
            <a:gdLst>
              <a:gd name="connsiteX0" fmla="*/ 1079626 w 1079626"/>
              <a:gd name="connsiteY0" fmla="*/ 1079626 h 1079626"/>
              <a:gd name="connsiteX1" fmla="*/ 0 w 1079626"/>
              <a:gd name="connsiteY1" fmla="*/ 1 h 1079626"/>
              <a:gd name="connsiteX2" fmla="*/ 40826 w 1079626"/>
              <a:gd name="connsiteY2" fmla="*/ 0 h 1079626"/>
              <a:gd name="connsiteX3" fmla="*/ 1079626 w 1079626"/>
              <a:gd name="connsiteY3" fmla="*/ 1038800 h 1079626"/>
              <a:gd name="connsiteX4" fmla="*/ 1079626 w 1079626"/>
              <a:gd name="connsiteY4" fmla="*/ 1079626 h 107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626" h="1079626">
                <a:moveTo>
                  <a:pt x="1079626" y="1079626"/>
                </a:moveTo>
                <a:lnTo>
                  <a:pt x="0" y="1"/>
                </a:lnTo>
                <a:lnTo>
                  <a:pt x="40826" y="0"/>
                </a:lnTo>
                <a:lnTo>
                  <a:pt x="1079626" y="1038800"/>
                </a:lnTo>
                <a:lnTo>
                  <a:pt x="1079626" y="1079626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9079BA6D-6450-46A6-9874-663ABFE497CE}"/>
              </a:ext>
            </a:extLst>
          </p:cNvPr>
          <p:cNvSpPr/>
          <p:nvPr/>
        </p:nvSpPr>
        <p:spPr>
          <a:xfrm rot="13500280">
            <a:off x="-87157" y="973697"/>
            <a:ext cx="993437" cy="993438"/>
          </a:xfrm>
          <a:custGeom>
            <a:avLst/>
            <a:gdLst>
              <a:gd name="connsiteX0" fmla="*/ 993437 w 993437"/>
              <a:gd name="connsiteY0" fmla="*/ 993438 h 993438"/>
              <a:gd name="connsiteX1" fmla="*/ 0 w 993437"/>
              <a:gd name="connsiteY1" fmla="*/ 0 h 993438"/>
              <a:gd name="connsiteX2" fmla="*/ 40825 w 993437"/>
              <a:gd name="connsiteY2" fmla="*/ 1 h 993438"/>
              <a:gd name="connsiteX3" fmla="*/ 993437 w 993437"/>
              <a:gd name="connsiteY3" fmla="*/ 952612 h 993438"/>
              <a:gd name="connsiteX4" fmla="*/ 993437 w 993437"/>
              <a:gd name="connsiteY4" fmla="*/ 993438 h 99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437" h="993438">
                <a:moveTo>
                  <a:pt x="993437" y="993438"/>
                </a:moveTo>
                <a:lnTo>
                  <a:pt x="0" y="0"/>
                </a:lnTo>
                <a:lnTo>
                  <a:pt x="40825" y="1"/>
                </a:lnTo>
                <a:lnTo>
                  <a:pt x="993437" y="952612"/>
                </a:lnTo>
                <a:lnTo>
                  <a:pt x="993437" y="99343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4CFFBA8-B565-42FA-9C0D-4FC6525B06C1}"/>
              </a:ext>
            </a:extLst>
          </p:cNvPr>
          <p:cNvSpPr/>
          <p:nvPr/>
        </p:nvSpPr>
        <p:spPr>
          <a:xfrm rot="13500280">
            <a:off x="-105173" y="1017188"/>
            <a:ext cx="908383" cy="907248"/>
          </a:xfrm>
          <a:custGeom>
            <a:avLst/>
            <a:gdLst>
              <a:gd name="connsiteX0" fmla="*/ 907249 w 908383"/>
              <a:gd name="connsiteY0" fmla="*/ 907248 h 907248"/>
              <a:gd name="connsiteX1" fmla="*/ 0 w 908383"/>
              <a:gd name="connsiteY1" fmla="*/ 0 h 907248"/>
              <a:gd name="connsiteX2" fmla="*/ 40827 w 908383"/>
              <a:gd name="connsiteY2" fmla="*/ 0 h 907248"/>
              <a:gd name="connsiteX3" fmla="*/ 908383 w 908383"/>
              <a:gd name="connsiteY3" fmla="*/ 866422 h 907248"/>
              <a:gd name="connsiteX4" fmla="*/ 907249 w 908383"/>
              <a:gd name="connsiteY4" fmla="*/ 866422 h 907248"/>
              <a:gd name="connsiteX5" fmla="*/ 907249 w 908383"/>
              <a:gd name="connsiteY5" fmla="*/ 907248 h 90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383" h="907248">
                <a:moveTo>
                  <a:pt x="907249" y="907248"/>
                </a:moveTo>
                <a:lnTo>
                  <a:pt x="0" y="0"/>
                </a:lnTo>
                <a:lnTo>
                  <a:pt x="40827" y="0"/>
                </a:lnTo>
                <a:lnTo>
                  <a:pt x="908383" y="866422"/>
                </a:lnTo>
                <a:lnTo>
                  <a:pt x="907249" y="866422"/>
                </a:lnTo>
                <a:lnTo>
                  <a:pt x="907249" y="90724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8016DB4-3354-4E78-B07E-1D722297B864}"/>
              </a:ext>
            </a:extLst>
          </p:cNvPr>
          <p:cNvSpPr/>
          <p:nvPr/>
        </p:nvSpPr>
        <p:spPr>
          <a:xfrm rot="13500280">
            <a:off x="-123024" y="1060277"/>
            <a:ext cx="822195" cy="821061"/>
          </a:xfrm>
          <a:custGeom>
            <a:avLst/>
            <a:gdLst>
              <a:gd name="connsiteX0" fmla="*/ 821060 w 822195"/>
              <a:gd name="connsiteY0" fmla="*/ 821061 h 821061"/>
              <a:gd name="connsiteX1" fmla="*/ 0 w 822195"/>
              <a:gd name="connsiteY1" fmla="*/ 0 h 821061"/>
              <a:gd name="connsiteX2" fmla="*/ 40826 w 822195"/>
              <a:gd name="connsiteY2" fmla="*/ 1 h 821061"/>
              <a:gd name="connsiteX3" fmla="*/ 822195 w 822195"/>
              <a:gd name="connsiteY3" fmla="*/ 780235 h 821061"/>
              <a:gd name="connsiteX4" fmla="*/ 821060 w 822195"/>
              <a:gd name="connsiteY4" fmla="*/ 780235 h 821061"/>
              <a:gd name="connsiteX5" fmla="*/ 821060 w 822195"/>
              <a:gd name="connsiteY5" fmla="*/ 821061 h 82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2195" h="821061">
                <a:moveTo>
                  <a:pt x="821060" y="821061"/>
                </a:moveTo>
                <a:lnTo>
                  <a:pt x="0" y="0"/>
                </a:lnTo>
                <a:lnTo>
                  <a:pt x="40826" y="1"/>
                </a:lnTo>
                <a:lnTo>
                  <a:pt x="822195" y="780235"/>
                </a:lnTo>
                <a:lnTo>
                  <a:pt x="821060" y="780235"/>
                </a:lnTo>
                <a:lnTo>
                  <a:pt x="821060" y="821061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CB1EA35-0D05-4F13-871D-0CAB5CECD44A}"/>
              </a:ext>
            </a:extLst>
          </p:cNvPr>
          <p:cNvSpPr/>
          <p:nvPr/>
        </p:nvSpPr>
        <p:spPr>
          <a:xfrm rot="13500280">
            <a:off x="-140475" y="1102398"/>
            <a:ext cx="736006" cy="736005"/>
          </a:xfrm>
          <a:custGeom>
            <a:avLst/>
            <a:gdLst>
              <a:gd name="connsiteX0" fmla="*/ 736005 w 736006"/>
              <a:gd name="connsiteY0" fmla="*/ 736005 h 736005"/>
              <a:gd name="connsiteX1" fmla="*/ 0 w 736006"/>
              <a:gd name="connsiteY1" fmla="*/ 0 h 736005"/>
              <a:gd name="connsiteX2" fmla="*/ 40826 w 736006"/>
              <a:gd name="connsiteY2" fmla="*/ 0 h 736005"/>
              <a:gd name="connsiteX3" fmla="*/ 736006 w 736006"/>
              <a:gd name="connsiteY3" fmla="*/ 695179 h 736005"/>
              <a:gd name="connsiteX4" fmla="*/ 736005 w 736006"/>
              <a:gd name="connsiteY4" fmla="*/ 736005 h 73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006" h="736005">
                <a:moveTo>
                  <a:pt x="736005" y="736005"/>
                </a:moveTo>
                <a:lnTo>
                  <a:pt x="0" y="0"/>
                </a:lnTo>
                <a:lnTo>
                  <a:pt x="40826" y="0"/>
                </a:lnTo>
                <a:lnTo>
                  <a:pt x="736006" y="695179"/>
                </a:lnTo>
                <a:lnTo>
                  <a:pt x="736005" y="736005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7F84AF5-3C7F-4D42-92A9-CCA3CDB8EB55}"/>
              </a:ext>
            </a:extLst>
          </p:cNvPr>
          <p:cNvSpPr/>
          <p:nvPr/>
        </p:nvSpPr>
        <p:spPr>
          <a:xfrm rot="13500280">
            <a:off x="-158323" y="1145488"/>
            <a:ext cx="649817" cy="649817"/>
          </a:xfrm>
          <a:custGeom>
            <a:avLst/>
            <a:gdLst>
              <a:gd name="connsiteX0" fmla="*/ 649817 w 649817"/>
              <a:gd name="connsiteY0" fmla="*/ 649817 h 649817"/>
              <a:gd name="connsiteX1" fmla="*/ 0 w 649817"/>
              <a:gd name="connsiteY1" fmla="*/ 0 h 649817"/>
              <a:gd name="connsiteX2" fmla="*/ 40826 w 649817"/>
              <a:gd name="connsiteY2" fmla="*/ 0 h 649817"/>
              <a:gd name="connsiteX3" fmla="*/ 649817 w 649817"/>
              <a:gd name="connsiteY3" fmla="*/ 608990 h 649817"/>
              <a:gd name="connsiteX4" fmla="*/ 649817 w 649817"/>
              <a:gd name="connsiteY4" fmla="*/ 649817 h 64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817" h="649817">
                <a:moveTo>
                  <a:pt x="649817" y="649817"/>
                </a:moveTo>
                <a:lnTo>
                  <a:pt x="0" y="0"/>
                </a:lnTo>
                <a:lnTo>
                  <a:pt x="40826" y="0"/>
                </a:lnTo>
                <a:lnTo>
                  <a:pt x="649817" y="608990"/>
                </a:lnTo>
                <a:lnTo>
                  <a:pt x="649817" y="649817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FA8E90CE-90F4-42ED-AAAF-0F139BE4E3D5}"/>
              </a:ext>
            </a:extLst>
          </p:cNvPr>
          <p:cNvSpPr/>
          <p:nvPr/>
        </p:nvSpPr>
        <p:spPr>
          <a:xfrm rot="13500280">
            <a:off x="-176338" y="1188978"/>
            <a:ext cx="564761" cy="563628"/>
          </a:xfrm>
          <a:custGeom>
            <a:avLst/>
            <a:gdLst>
              <a:gd name="connsiteX0" fmla="*/ 563628 w 564761"/>
              <a:gd name="connsiteY0" fmla="*/ 563628 h 563628"/>
              <a:gd name="connsiteX1" fmla="*/ 0 w 564761"/>
              <a:gd name="connsiteY1" fmla="*/ 0 h 563628"/>
              <a:gd name="connsiteX2" fmla="*/ 40826 w 564761"/>
              <a:gd name="connsiteY2" fmla="*/ 0 h 563628"/>
              <a:gd name="connsiteX3" fmla="*/ 564761 w 564761"/>
              <a:gd name="connsiteY3" fmla="*/ 522802 h 563628"/>
              <a:gd name="connsiteX4" fmla="*/ 563629 w 564761"/>
              <a:gd name="connsiteY4" fmla="*/ 522802 h 563628"/>
              <a:gd name="connsiteX5" fmla="*/ 563628 w 564761"/>
              <a:gd name="connsiteY5" fmla="*/ 563628 h 56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761" h="563628">
                <a:moveTo>
                  <a:pt x="563628" y="563628"/>
                </a:moveTo>
                <a:lnTo>
                  <a:pt x="0" y="0"/>
                </a:lnTo>
                <a:lnTo>
                  <a:pt x="40826" y="0"/>
                </a:lnTo>
                <a:lnTo>
                  <a:pt x="564761" y="522802"/>
                </a:lnTo>
                <a:lnTo>
                  <a:pt x="563629" y="522802"/>
                </a:lnTo>
                <a:lnTo>
                  <a:pt x="563628" y="563628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7C1C105E-FE0D-4A36-AE5B-BBA110F6EE53}"/>
              </a:ext>
            </a:extLst>
          </p:cNvPr>
          <p:cNvSpPr/>
          <p:nvPr/>
        </p:nvSpPr>
        <p:spPr>
          <a:xfrm rot="13500280">
            <a:off x="-194190" y="1232066"/>
            <a:ext cx="478574" cy="477440"/>
          </a:xfrm>
          <a:custGeom>
            <a:avLst/>
            <a:gdLst>
              <a:gd name="connsiteX0" fmla="*/ 478574 w 478574"/>
              <a:gd name="connsiteY0" fmla="*/ 477440 h 477440"/>
              <a:gd name="connsiteX1" fmla="*/ 0 w 478574"/>
              <a:gd name="connsiteY1" fmla="*/ 0 h 477440"/>
              <a:gd name="connsiteX2" fmla="*/ 40826 w 478574"/>
              <a:gd name="connsiteY2" fmla="*/ 0 h 477440"/>
              <a:gd name="connsiteX3" fmla="*/ 478573 w 478574"/>
              <a:gd name="connsiteY3" fmla="*/ 437747 h 477440"/>
              <a:gd name="connsiteX4" fmla="*/ 478574 w 478574"/>
              <a:gd name="connsiteY4" fmla="*/ 477440 h 4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574" h="477440">
                <a:moveTo>
                  <a:pt x="478574" y="477440"/>
                </a:moveTo>
                <a:lnTo>
                  <a:pt x="0" y="0"/>
                </a:lnTo>
                <a:lnTo>
                  <a:pt x="40826" y="0"/>
                </a:lnTo>
                <a:lnTo>
                  <a:pt x="478573" y="437747"/>
                </a:lnTo>
                <a:lnTo>
                  <a:pt x="478574" y="477440"/>
                </a:lnTo>
                <a:close/>
              </a:path>
            </a:pathLst>
          </a:custGeom>
          <a:solidFill>
            <a:schemeClr val="tx2"/>
          </a:solidFill>
          <a:ln w="1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</a:extLst>
          </p:cNvPr>
          <p:cNvSpPr/>
          <p:nvPr/>
        </p:nvSpPr>
        <p:spPr>
          <a:xfrm>
            <a:off x="2202360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AD282910-ECE9-4B26-9656-AD1D41D44AC8}"/>
              </a:ext>
            </a:extLst>
          </p:cNvPr>
          <p:cNvSpPr/>
          <p:nvPr/>
        </p:nvSpPr>
        <p:spPr>
          <a:xfrm>
            <a:off x="1089323" y="5806086"/>
            <a:ext cx="30139" cy="1051915"/>
          </a:xfrm>
          <a:custGeom>
            <a:avLst/>
            <a:gdLst>
              <a:gd name="connsiteX0" fmla="*/ 28833 w 30139"/>
              <a:gd name="connsiteY0" fmla="*/ 0 h 1051915"/>
              <a:gd name="connsiteX1" fmla="*/ 30139 w 30139"/>
              <a:gd name="connsiteY1" fmla="*/ 1051915 h 1051915"/>
              <a:gd name="connsiteX2" fmla="*/ 1271 w 30139"/>
              <a:gd name="connsiteY2" fmla="*/ 1051915 h 1051915"/>
              <a:gd name="connsiteX3" fmla="*/ 0 w 30139"/>
              <a:gd name="connsiteY3" fmla="*/ 28904 h 1051915"/>
              <a:gd name="connsiteX4" fmla="*/ 28833 w 30139"/>
              <a:gd name="connsiteY4" fmla="*/ 0 h 1051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39" h="1051915">
                <a:moveTo>
                  <a:pt x="28833" y="0"/>
                </a:moveTo>
                <a:lnTo>
                  <a:pt x="30139" y="1051915"/>
                </a:lnTo>
                <a:lnTo>
                  <a:pt x="1271" y="1051915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3" name="Freeform: Shape 182">
            <a:extLst>
              <a:ext uri="{FF2B5EF4-FFF2-40B4-BE49-F238E27FC236}">
                <a16:creationId xmlns:a16="http://schemas.microsoft.com/office/drawing/2014/main" id="{7C7A453C-4565-4652-9781-F1488009734C}"/>
              </a:ext>
            </a:extLst>
          </p:cNvPr>
          <p:cNvSpPr/>
          <p:nvPr/>
        </p:nvSpPr>
        <p:spPr>
          <a:xfrm>
            <a:off x="1028453" y="5867106"/>
            <a:ext cx="30064" cy="990894"/>
          </a:xfrm>
          <a:custGeom>
            <a:avLst/>
            <a:gdLst>
              <a:gd name="connsiteX0" fmla="*/ 28833 w 30064"/>
              <a:gd name="connsiteY0" fmla="*/ 0 h 990894"/>
              <a:gd name="connsiteX1" fmla="*/ 30064 w 30064"/>
              <a:gd name="connsiteY1" fmla="*/ 990894 h 990894"/>
              <a:gd name="connsiteX2" fmla="*/ 1195 w 30064"/>
              <a:gd name="connsiteY2" fmla="*/ 990894 h 990894"/>
              <a:gd name="connsiteX3" fmla="*/ 0 w 30064"/>
              <a:gd name="connsiteY3" fmla="*/ 28904 h 990894"/>
              <a:gd name="connsiteX4" fmla="*/ 28833 w 30064"/>
              <a:gd name="connsiteY4" fmla="*/ 0 h 99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4" h="990894">
                <a:moveTo>
                  <a:pt x="28833" y="0"/>
                </a:moveTo>
                <a:lnTo>
                  <a:pt x="30064" y="990894"/>
                </a:lnTo>
                <a:lnTo>
                  <a:pt x="1195" y="990894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2" name="Freeform: Shape 181">
            <a:extLst>
              <a:ext uri="{FF2B5EF4-FFF2-40B4-BE49-F238E27FC236}">
                <a16:creationId xmlns:a16="http://schemas.microsoft.com/office/drawing/2014/main" id="{DE479407-B0BB-45F1-A93D-05ED5B41F316}"/>
              </a:ext>
            </a:extLst>
          </p:cNvPr>
          <p:cNvSpPr/>
          <p:nvPr/>
        </p:nvSpPr>
        <p:spPr>
          <a:xfrm>
            <a:off x="967584" y="5928926"/>
            <a:ext cx="30790" cy="929074"/>
          </a:xfrm>
          <a:custGeom>
            <a:avLst/>
            <a:gdLst>
              <a:gd name="connsiteX0" fmla="*/ 29636 w 30790"/>
              <a:gd name="connsiteY0" fmla="*/ 0 h 929074"/>
              <a:gd name="connsiteX1" fmla="*/ 30790 w 30790"/>
              <a:gd name="connsiteY1" fmla="*/ 929074 h 929074"/>
              <a:gd name="connsiteX2" fmla="*/ 1401 w 30790"/>
              <a:gd name="connsiteY2" fmla="*/ 929074 h 929074"/>
              <a:gd name="connsiteX3" fmla="*/ 0 w 30790"/>
              <a:gd name="connsiteY3" fmla="*/ 28104 h 929074"/>
              <a:gd name="connsiteX4" fmla="*/ 803 w 30790"/>
              <a:gd name="connsiteY4" fmla="*/ 28905 h 929074"/>
              <a:gd name="connsiteX5" fmla="*/ 29636 w 30790"/>
              <a:gd name="connsiteY5" fmla="*/ 0 h 92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90" h="929074">
                <a:moveTo>
                  <a:pt x="29636" y="0"/>
                </a:moveTo>
                <a:lnTo>
                  <a:pt x="30790" y="929074"/>
                </a:lnTo>
                <a:lnTo>
                  <a:pt x="1401" y="929074"/>
                </a:lnTo>
                <a:lnTo>
                  <a:pt x="0" y="28104"/>
                </a:lnTo>
                <a:lnTo>
                  <a:pt x="803" y="28905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0271515D-B4B7-4502-B24F-DC5480444ED0}"/>
              </a:ext>
            </a:extLst>
          </p:cNvPr>
          <p:cNvSpPr/>
          <p:nvPr/>
        </p:nvSpPr>
        <p:spPr>
          <a:xfrm>
            <a:off x="906717" y="5989948"/>
            <a:ext cx="30713" cy="868053"/>
          </a:xfrm>
          <a:custGeom>
            <a:avLst/>
            <a:gdLst>
              <a:gd name="connsiteX0" fmla="*/ 29635 w 30713"/>
              <a:gd name="connsiteY0" fmla="*/ 0 h 868053"/>
              <a:gd name="connsiteX1" fmla="*/ 30713 w 30713"/>
              <a:gd name="connsiteY1" fmla="*/ 868053 h 868053"/>
              <a:gd name="connsiteX2" fmla="*/ 1319 w 30713"/>
              <a:gd name="connsiteY2" fmla="*/ 868053 h 868053"/>
              <a:gd name="connsiteX3" fmla="*/ 0 w 30713"/>
              <a:gd name="connsiteY3" fmla="*/ 28103 h 868053"/>
              <a:gd name="connsiteX4" fmla="*/ 802 w 30713"/>
              <a:gd name="connsiteY4" fmla="*/ 28904 h 868053"/>
              <a:gd name="connsiteX5" fmla="*/ 29635 w 30713"/>
              <a:gd name="connsiteY5" fmla="*/ 0 h 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713" h="868053">
                <a:moveTo>
                  <a:pt x="29635" y="0"/>
                </a:moveTo>
                <a:lnTo>
                  <a:pt x="30713" y="868053"/>
                </a:lnTo>
                <a:lnTo>
                  <a:pt x="1319" y="868053"/>
                </a:lnTo>
                <a:lnTo>
                  <a:pt x="0" y="28103"/>
                </a:lnTo>
                <a:lnTo>
                  <a:pt x="802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DB364732-EC14-4416-964A-13F3D77CDBBD}"/>
              </a:ext>
            </a:extLst>
          </p:cNvPr>
          <p:cNvSpPr/>
          <p:nvPr/>
        </p:nvSpPr>
        <p:spPr>
          <a:xfrm>
            <a:off x="846647" y="6049364"/>
            <a:ext cx="29838" cy="808636"/>
          </a:xfrm>
          <a:custGeom>
            <a:avLst/>
            <a:gdLst>
              <a:gd name="connsiteX0" fmla="*/ 28833 w 29838"/>
              <a:gd name="connsiteY0" fmla="*/ 0 h 808636"/>
              <a:gd name="connsiteX1" fmla="*/ 29838 w 29838"/>
              <a:gd name="connsiteY1" fmla="*/ 808636 h 808636"/>
              <a:gd name="connsiteX2" fmla="*/ 969 w 29838"/>
              <a:gd name="connsiteY2" fmla="*/ 808636 h 808636"/>
              <a:gd name="connsiteX3" fmla="*/ 0 w 29838"/>
              <a:gd name="connsiteY3" fmla="*/ 28904 h 808636"/>
              <a:gd name="connsiteX4" fmla="*/ 28833 w 29838"/>
              <a:gd name="connsiteY4" fmla="*/ 0 h 80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8" h="808636">
                <a:moveTo>
                  <a:pt x="28833" y="0"/>
                </a:moveTo>
                <a:lnTo>
                  <a:pt x="29838" y="808636"/>
                </a:lnTo>
                <a:lnTo>
                  <a:pt x="969" y="808636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9" name="Freeform: Shape 178">
            <a:extLst>
              <a:ext uri="{FF2B5EF4-FFF2-40B4-BE49-F238E27FC236}">
                <a16:creationId xmlns:a16="http://schemas.microsoft.com/office/drawing/2014/main" id="{619347B5-2692-4514-B67B-159C25FA4940}"/>
              </a:ext>
            </a:extLst>
          </p:cNvPr>
          <p:cNvSpPr/>
          <p:nvPr/>
        </p:nvSpPr>
        <p:spPr>
          <a:xfrm>
            <a:off x="785780" y="6110384"/>
            <a:ext cx="29761" cy="747617"/>
          </a:xfrm>
          <a:custGeom>
            <a:avLst/>
            <a:gdLst>
              <a:gd name="connsiteX0" fmla="*/ 28832 w 29761"/>
              <a:gd name="connsiteY0" fmla="*/ 0 h 747617"/>
              <a:gd name="connsiteX1" fmla="*/ 29761 w 29761"/>
              <a:gd name="connsiteY1" fmla="*/ 747617 h 747617"/>
              <a:gd name="connsiteX2" fmla="*/ 893 w 29761"/>
              <a:gd name="connsiteY2" fmla="*/ 747617 h 747617"/>
              <a:gd name="connsiteX3" fmla="*/ 0 w 29761"/>
              <a:gd name="connsiteY3" fmla="*/ 28905 h 747617"/>
              <a:gd name="connsiteX4" fmla="*/ 28832 w 29761"/>
              <a:gd name="connsiteY4" fmla="*/ 0 h 74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1" h="747617">
                <a:moveTo>
                  <a:pt x="28832" y="0"/>
                </a:moveTo>
                <a:lnTo>
                  <a:pt x="29761" y="747617"/>
                </a:lnTo>
                <a:lnTo>
                  <a:pt x="893" y="747617"/>
                </a:lnTo>
                <a:lnTo>
                  <a:pt x="0" y="28905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E1746638-BCA2-4B8F-A315-9514E1973CDD}"/>
              </a:ext>
            </a:extLst>
          </p:cNvPr>
          <p:cNvSpPr/>
          <p:nvPr/>
        </p:nvSpPr>
        <p:spPr>
          <a:xfrm>
            <a:off x="724911" y="6172206"/>
            <a:ext cx="30487" cy="685795"/>
          </a:xfrm>
          <a:custGeom>
            <a:avLst/>
            <a:gdLst>
              <a:gd name="connsiteX0" fmla="*/ 29635 w 30487"/>
              <a:gd name="connsiteY0" fmla="*/ 0 h 685795"/>
              <a:gd name="connsiteX1" fmla="*/ 30487 w 30487"/>
              <a:gd name="connsiteY1" fmla="*/ 685795 h 685795"/>
              <a:gd name="connsiteX2" fmla="*/ 1071 w 30487"/>
              <a:gd name="connsiteY2" fmla="*/ 685795 h 685795"/>
              <a:gd name="connsiteX3" fmla="*/ 0 w 30487"/>
              <a:gd name="connsiteY3" fmla="*/ 28103 h 685795"/>
              <a:gd name="connsiteX4" fmla="*/ 803 w 30487"/>
              <a:gd name="connsiteY4" fmla="*/ 28904 h 685795"/>
              <a:gd name="connsiteX5" fmla="*/ 29635 w 30487"/>
              <a:gd name="connsiteY5" fmla="*/ 0 h 68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7" h="685795">
                <a:moveTo>
                  <a:pt x="29635" y="0"/>
                </a:moveTo>
                <a:lnTo>
                  <a:pt x="30487" y="685795"/>
                </a:lnTo>
                <a:lnTo>
                  <a:pt x="1071" y="685795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47F56D6B-560F-4123-9E05-11ACF383DF87}"/>
              </a:ext>
            </a:extLst>
          </p:cNvPr>
          <p:cNvSpPr/>
          <p:nvPr/>
        </p:nvSpPr>
        <p:spPr>
          <a:xfrm>
            <a:off x="664843" y="6231622"/>
            <a:ext cx="29611" cy="626379"/>
          </a:xfrm>
          <a:custGeom>
            <a:avLst/>
            <a:gdLst>
              <a:gd name="connsiteX0" fmla="*/ 28833 w 29611"/>
              <a:gd name="connsiteY0" fmla="*/ 0 h 626379"/>
              <a:gd name="connsiteX1" fmla="*/ 29611 w 29611"/>
              <a:gd name="connsiteY1" fmla="*/ 626379 h 626379"/>
              <a:gd name="connsiteX2" fmla="*/ 742 w 29611"/>
              <a:gd name="connsiteY2" fmla="*/ 626379 h 626379"/>
              <a:gd name="connsiteX3" fmla="*/ 0 w 29611"/>
              <a:gd name="connsiteY3" fmla="*/ 28904 h 626379"/>
              <a:gd name="connsiteX4" fmla="*/ 28833 w 29611"/>
              <a:gd name="connsiteY4" fmla="*/ 0 h 62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1" h="626379">
                <a:moveTo>
                  <a:pt x="28833" y="0"/>
                </a:moveTo>
                <a:lnTo>
                  <a:pt x="29611" y="626379"/>
                </a:lnTo>
                <a:lnTo>
                  <a:pt x="742" y="62637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2FD3A4D4-C05F-4057-8408-6FF0887E068F}"/>
              </a:ext>
            </a:extLst>
          </p:cNvPr>
          <p:cNvSpPr/>
          <p:nvPr/>
        </p:nvSpPr>
        <p:spPr>
          <a:xfrm>
            <a:off x="603974" y="6292642"/>
            <a:ext cx="29535" cy="565359"/>
          </a:xfrm>
          <a:custGeom>
            <a:avLst/>
            <a:gdLst>
              <a:gd name="connsiteX0" fmla="*/ 28833 w 29535"/>
              <a:gd name="connsiteY0" fmla="*/ 0 h 565359"/>
              <a:gd name="connsiteX1" fmla="*/ 29535 w 29535"/>
              <a:gd name="connsiteY1" fmla="*/ 565359 h 565359"/>
              <a:gd name="connsiteX2" fmla="*/ 666 w 29535"/>
              <a:gd name="connsiteY2" fmla="*/ 565359 h 565359"/>
              <a:gd name="connsiteX3" fmla="*/ 0 w 29535"/>
              <a:gd name="connsiteY3" fmla="*/ 28904 h 565359"/>
              <a:gd name="connsiteX4" fmla="*/ 28833 w 29535"/>
              <a:gd name="connsiteY4" fmla="*/ 0 h 56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5" h="565359">
                <a:moveTo>
                  <a:pt x="28833" y="0"/>
                </a:moveTo>
                <a:lnTo>
                  <a:pt x="29535" y="565359"/>
                </a:lnTo>
                <a:lnTo>
                  <a:pt x="666" y="565359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32EAC669-BA43-4F58-9784-4CCDFE4D6F4E}"/>
              </a:ext>
            </a:extLst>
          </p:cNvPr>
          <p:cNvSpPr/>
          <p:nvPr/>
        </p:nvSpPr>
        <p:spPr>
          <a:xfrm>
            <a:off x="543104" y="6353662"/>
            <a:ext cx="29460" cy="504339"/>
          </a:xfrm>
          <a:custGeom>
            <a:avLst/>
            <a:gdLst>
              <a:gd name="connsiteX0" fmla="*/ 28833 w 29460"/>
              <a:gd name="connsiteY0" fmla="*/ 0 h 504339"/>
              <a:gd name="connsiteX1" fmla="*/ 29460 w 29460"/>
              <a:gd name="connsiteY1" fmla="*/ 504339 h 504339"/>
              <a:gd name="connsiteX2" fmla="*/ 591 w 29460"/>
              <a:gd name="connsiteY2" fmla="*/ 504339 h 504339"/>
              <a:gd name="connsiteX3" fmla="*/ 0 w 29460"/>
              <a:gd name="connsiteY3" fmla="*/ 28905 h 504339"/>
              <a:gd name="connsiteX4" fmla="*/ 28833 w 29460"/>
              <a:gd name="connsiteY4" fmla="*/ 0 h 50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0" h="504339">
                <a:moveTo>
                  <a:pt x="28833" y="0"/>
                </a:moveTo>
                <a:lnTo>
                  <a:pt x="29460" y="504339"/>
                </a:lnTo>
                <a:lnTo>
                  <a:pt x="591" y="504339"/>
                </a:lnTo>
                <a:lnTo>
                  <a:pt x="0" y="28905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73CAE3B4-689F-4EC3-8CC9-EB6D360E3846}"/>
              </a:ext>
            </a:extLst>
          </p:cNvPr>
          <p:cNvSpPr/>
          <p:nvPr/>
        </p:nvSpPr>
        <p:spPr>
          <a:xfrm>
            <a:off x="482237" y="6415482"/>
            <a:ext cx="30185" cy="442518"/>
          </a:xfrm>
          <a:custGeom>
            <a:avLst/>
            <a:gdLst>
              <a:gd name="connsiteX0" fmla="*/ 29635 w 30185"/>
              <a:gd name="connsiteY0" fmla="*/ 0 h 442518"/>
              <a:gd name="connsiteX1" fmla="*/ 30185 w 30185"/>
              <a:gd name="connsiteY1" fmla="*/ 442518 h 442518"/>
              <a:gd name="connsiteX2" fmla="*/ 724 w 30185"/>
              <a:gd name="connsiteY2" fmla="*/ 442518 h 442518"/>
              <a:gd name="connsiteX3" fmla="*/ 0 w 30185"/>
              <a:gd name="connsiteY3" fmla="*/ 28104 h 442518"/>
              <a:gd name="connsiteX4" fmla="*/ 803 w 30185"/>
              <a:gd name="connsiteY4" fmla="*/ 28905 h 442518"/>
              <a:gd name="connsiteX5" fmla="*/ 29635 w 30185"/>
              <a:gd name="connsiteY5" fmla="*/ 0 h 44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85" h="442518">
                <a:moveTo>
                  <a:pt x="29635" y="0"/>
                </a:moveTo>
                <a:lnTo>
                  <a:pt x="30185" y="442518"/>
                </a:lnTo>
                <a:lnTo>
                  <a:pt x="724" y="442518"/>
                </a:lnTo>
                <a:lnTo>
                  <a:pt x="0" y="28104"/>
                </a:lnTo>
                <a:lnTo>
                  <a:pt x="803" y="28905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8665978C-1CDF-4EF9-9A5C-4C6C0B3BE0F0}"/>
              </a:ext>
            </a:extLst>
          </p:cNvPr>
          <p:cNvSpPr/>
          <p:nvPr/>
        </p:nvSpPr>
        <p:spPr>
          <a:xfrm>
            <a:off x="422168" y="6474900"/>
            <a:ext cx="29308" cy="383101"/>
          </a:xfrm>
          <a:custGeom>
            <a:avLst/>
            <a:gdLst>
              <a:gd name="connsiteX0" fmla="*/ 28832 w 29308"/>
              <a:gd name="connsiteY0" fmla="*/ 0 h 383101"/>
              <a:gd name="connsiteX1" fmla="*/ 29308 w 29308"/>
              <a:gd name="connsiteY1" fmla="*/ 383101 h 383101"/>
              <a:gd name="connsiteX2" fmla="*/ 440 w 29308"/>
              <a:gd name="connsiteY2" fmla="*/ 383101 h 383101"/>
              <a:gd name="connsiteX3" fmla="*/ 0 w 29308"/>
              <a:gd name="connsiteY3" fmla="*/ 28904 h 383101"/>
              <a:gd name="connsiteX4" fmla="*/ 28832 w 29308"/>
              <a:gd name="connsiteY4" fmla="*/ 0 h 3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08" h="383101">
                <a:moveTo>
                  <a:pt x="28832" y="0"/>
                </a:moveTo>
                <a:lnTo>
                  <a:pt x="29308" y="383101"/>
                </a:lnTo>
                <a:lnTo>
                  <a:pt x="440" y="383101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97F81447-DAE2-4092-B156-2723E18064A7}"/>
              </a:ext>
            </a:extLst>
          </p:cNvPr>
          <p:cNvSpPr/>
          <p:nvPr/>
        </p:nvSpPr>
        <p:spPr>
          <a:xfrm>
            <a:off x="361300" y="6535920"/>
            <a:ext cx="29233" cy="322081"/>
          </a:xfrm>
          <a:custGeom>
            <a:avLst/>
            <a:gdLst>
              <a:gd name="connsiteX0" fmla="*/ 28833 w 29233"/>
              <a:gd name="connsiteY0" fmla="*/ 0 h 322081"/>
              <a:gd name="connsiteX1" fmla="*/ 29233 w 29233"/>
              <a:gd name="connsiteY1" fmla="*/ 322081 h 322081"/>
              <a:gd name="connsiteX2" fmla="*/ 364 w 29233"/>
              <a:gd name="connsiteY2" fmla="*/ 322081 h 322081"/>
              <a:gd name="connsiteX3" fmla="*/ 0 w 29233"/>
              <a:gd name="connsiteY3" fmla="*/ 28904 h 322081"/>
              <a:gd name="connsiteX4" fmla="*/ 28833 w 29233"/>
              <a:gd name="connsiteY4" fmla="*/ 0 h 322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33" h="322081">
                <a:moveTo>
                  <a:pt x="28833" y="0"/>
                </a:moveTo>
                <a:lnTo>
                  <a:pt x="29233" y="322081"/>
                </a:lnTo>
                <a:lnTo>
                  <a:pt x="364" y="322081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AB0C8140-456A-4593-9DC3-5A53E63B0CDF}"/>
              </a:ext>
            </a:extLst>
          </p:cNvPr>
          <p:cNvSpPr/>
          <p:nvPr/>
        </p:nvSpPr>
        <p:spPr>
          <a:xfrm>
            <a:off x="300431" y="6597740"/>
            <a:ext cx="29959" cy="260260"/>
          </a:xfrm>
          <a:custGeom>
            <a:avLst/>
            <a:gdLst>
              <a:gd name="connsiteX0" fmla="*/ 29636 w 29959"/>
              <a:gd name="connsiteY0" fmla="*/ 0 h 260260"/>
              <a:gd name="connsiteX1" fmla="*/ 29959 w 29959"/>
              <a:gd name="connsiteY1" fmla="*/ 260260 h 260260"/>
              <a:gd name="connsiteX2" fmla="*/ 440 w 29959"/>
              <a:gd name="connsiteY2" fmla="*/ 260260 h 260260"/>
              <a:gd name="connsiteX3" fmla="*/ 0 w 29959"/>
              <a:gd name="connsiteY3" fmla="*/ 28104 h 260260"/>
              <a:gd name="connsiteX4" fmla="*/ 803 w 29959"/>
              <a:gd name="connsiteY4" fmla="*/ 28904 h 260260"/>
              <a:gd name="connsiteX5" fmla="*/ 29636 w 29959"/>
              <a:gd name="connsiteY5" fmla="*/ 0 h 2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9" h="260260">
                <a:moveTo>
                  <a:pt x="29636" y="0"/>
                </a:moveTo>
                <a:lnTo>
                  <a:pt x="29959" y="260260"/>
                </a:lnTo>
                <a:lnTo>
                  <a:pt x="440" y="260260"/>
                </a:lnTo>
                <a:lnTo>
                  <a:pt x="0" y="28104"/>
                </a:lnTo>
                <a:lnTo>
                  <a:pt x="803" y="28904"/>
                </a:lnTo>
                <a:lnTo>
                  <a:pt x="2963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E1411ED6-803D-4C5A-8E92-8EAC28ACA255}"/>
              </a:ext>
            </a:extLst>
          </p:cNvPr>
          <p:cNvSpPr/>
          <p:nvPr/>
        </p:nvSpPr>
        <p:spPr>
          <a:xfrm>
            <a:off x="239562" y="6658760"/>
            <a:ext cx="29882" cy="199240"/>
          </a:xfrm>
          <a:custGeom>
            <a:avLst/>
            <a:gdLst>
              <a:gd name="connsiteX0" fmla="*/ 29635 w 29882"/>
              <a:gd name="connsiteY0" fmla="*/ 0 h 199240"/>
              <a:gd name="connsiteX1" fmla="*/ 29882 w 29882"/>
              <a:gd name="connsiteY1" fmla="*/ 199240 h 199240"/>
              <a:gd name="connsiteX2" fmla="*/ 337 w 29882"/>
              <a:gd name="connsiteY2" fmla="*/ 199240 h 199240"/>
              <a:gd name="connsiteX3" fmla="*/ 0 w 29882"/>
              <a:gd name="connsiteY3" fmla="*/ 28103 h 199240"/>
              <a:gd name="connsiteX4" fmla="*/ 803 w 29882"/>
              <a:gd name="connsiteY4" fmla="*/ 28904 h 199240"/>
              <a:gd name="connsiteX5" fmla="*/ 29635 w 29882"/>
              <a:gd name="connsiteY5" fmla="*/ 0 h 1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882" h="199240">
                <a:moveTo>
                  <a:pt x="29635" y="0"/>
                </a:moveTo>
                <a:lnTo>
                  <a:pt x="29882" y="199240"/>
                </a:lnTo>
                <a:lnTo>
                  <a:pt x="337" y="199240"/>
                </a:lnTo>
                <a:lnTo>
                  <a:pt x="0" y="28103"/>
                </a:lnTo>
                <a:lnTo>
                  <a:pt x="803" y="28904"/>
                </a:lnTo>
                <a:lnTo>
                  <a:pt x="2963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D3F198DF-8521-45A1-8BAE-4FC70FC420A8}"/>
              </a:ext>
            </a:extLst>
          </p:cNvPr>
          <p:cNvSpPr/>
          <p:nvPr/>
        </p:nvSpPr>
        <p:spPr>
          <a:xfrm>
            <a:off x="179494" y="6718178"/>
            <a:ext cx="29006" cy="139823"/>
          </a:xfrm>
          <a:custGeom>
            <a:avLst/>
            <a:gdLst>
              <a:gd name="connsiteX0" fmla="*/ 28832 w 29006"/>
              <a:gd name="connsiteY0" fmla="*/ 0 h 139823"/>
              <a:gd name="connsiteX1" fmla="*/ 29006 w 29006"/>
              <a:gd name="connsiteY1" fmla="*/ 139823 h 139823"/>
              <a:gd name="connsiteX2" fmla="*/ 138 w 29006"/>
              <a:gd name="connsiteY2" fmla="*/ 139823 h 139823"/>
              <a:gd name="connsiteX3" fmla="*/ 0 w 29006"/>
              <a:gd name="connsiteY3" fmla="*/ 28904 h 139823"/>
              <a:gd name="connsiteX4" fmla="*/ 28832 w 29006"/>
              <a:gd name="connsiteY4" fmla="*/ 0 h 13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6" h="139823">
                <a:moveTo>
                  <a:pt x="28832" y="0"/>
                </a:moveTo>
                <a:lnTo>
                  <a:pt x="29006" y="139823"/>
                </a:lnTo>
                <a:lnTo>
                  <a:pt x="138" y="139823"/>
                </a:lnTo>
                <a:lnTo>
                  <a:pt x="0" y="28904"/>
                </a:lnTo>
                <a:lnTo>
                  <a:pt x="28832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AA80212-BA6E-448F-BA91-287462E1D34C}"/>
              </a:ext>
            </a:extLst>
          </p:cNvPr>
          <p:cNvSpPr/>
          <p:nvPr/>
        </p:nvSpPr>
        <p:spPr>
          <a:xfrm>
            <a:off x="118626" y="6779198"/>
            <a:ext cx="28931" cy="78803"/>
          </a:xfrm>
          <a:custGeom>
            <a:avLst/>
            <a:gdLst>
              <a:gd name="connsiteX0" fmla="*/ 28833 w 28931"/>
              <a:gd name="connsiteY0" fmla="*/ 0 h 78803"/>
              <a:gd name="connsiteX1" fmla="*/ 28931 w 28931"/>
              <a:gd name="connsiteY1" fmla="*/ 78803 h 78803"/>
              <a:gd name="connsiteX2" fmla="*/ 62 w 28931"/>
              <a:gd name="connsiteY2" fmla="*/ 78803 h 78803"/>
              <a:gd name="connsiteX3" fmla="*/ 0 w 28931"/>
              <a:gd name="connsiteY3" fmla="*/ 28904 h 78803"/>
              <a:gd name="connsiteX4" fmla="*/ 28833 w 28931"/>
              <a:gd name="connsiteY4" fmla="*/ 0 h 7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31" h="78803">
                <a:moveTo>
                  <a:pt x="28833" y="0"/>
                </a:moveTo>
                <a:lnTo>
                  <a:pt x="28931" y="78803"/>
                </a:lnTo>
                <a:lnTo>
                  <a:pt x="62" y="78803"/>
                </a:lnTo>
                <a:lnTo>
                  <a:pt x="0" y="28904"/>
                </a:lnTo>
                <a:lnTo>
                  <a:pt x="2883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5B8EBCCB-B7E3-4837-AA61-44D0A400EC96}"/>
              </a:ext>
            </a:extLst>
          </p:cNvPr>
          <p:cNvSpPr/>
          <p:nvPr/>
        </p:nvSpPr>
        <p:spPr>
          <a:xfrm>
            <a:off x="70452" y="6841018"/>
            <a:ext cx="16961" cy="16982"/>
          </a:xfrm>
          <a:custGeom>
            <a:avLst/>
            <a:gdLst>
              <a:gd name="connsiteX0" fmla="*/ 16940 w 16961"/>
              <a:gd name="connsiteY0" fmla="*/ 0 h 16982"/>
              <a:gd name="connsiteX1" fmla="*/ 16961 w 16961"/>
              <a:gd name="connsiteY1" fmla="*/ 16982 h 16982"/>
              <a:gd name="connsiteX2" fmla="*/ 0 w 16961"/>
              <a:gd name="connsiteY2" fmla="*/ 16982 h 16982"/>
              <a:gd name="connsiteX3" fmla="*/ 16940 w 16961"/>
              <a:gd name="connsiteY3" fmla="*/ 0 h 1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61" h="16982">
                <a:moveTo>
                  <a:pt x="16940" y="0"/>
                </a:moveTo>
                <a:lnTo>
                  <a:pt x="16961" y="16982"/>
                </a:lnTo>
                <a:lnTo>
                  <a:pt x="0" y="16982"/>
                </a:lnTo>
                <a:lnTo>
                  <a:pt x="1694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3616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38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7104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983A-02BA-D8D8-3755-D7EC1007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7033A-28F6-E5B0-8370-8292DA028A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01087-7A30-4D95-74B7-0B8508278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79ED1-C8BD-76F2-C684-E70F06B4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49C57-0AF3-47BB-3E2D-4932B8B0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E19CB-4DDC-1A56-5559-6D87E6D8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48ED-FAD6-F036-CE7A-CFF96265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2D4C-CC56-488F-35ED-521BE4BC3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F1460-ECDA-B494-7F93-1AA8DB486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6CA358-D4FE-F9EE-20AD-4DA811651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46DC4-E774-B994-632B-3DC368805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F45A7-C396-17BB-EA8F-F1E6E0C5B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9F53F6-EBAA-566A-CBB8-50875F0C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64FB99-D9C9-756A-E1C5-BA99C416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58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B9CF-64C1-A6C6-B88F-6BBDE3C3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2CDDD-EC86-C4B6-6FFF-FC068E498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120C8-6003-E71F-E028-A92CBE34D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B5AE7F-CED8-292A-117E-E90C5FB3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36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5C1F86-84BA-69EC-9FFE-F15A0544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2A92A-28B7-6146-4166-7C9D0683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DA9CE-3C84-125E-7F1D-7FD64AA7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F4012-A161-B962-5C9B-6963439C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1E40B-B5FA-A521-42FA-B49BFF4B7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892CD-7DF0-E7A4-0F29-2F826D0B5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2023F-D267-2B05-1B9E-0B21D8DA8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7A5FA-6610-D31B-755F-FC2F88D09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C5D390-1E6A-F51A-DB15-55F64675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7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9591-F5EC-B480-9545-FC8E33D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20702-A8A2-8CFF-0E85-0FD5E228FE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D7E01-2867-AD03-DCE4-84AD7EF47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51EC5-86C7-72F8-DED4-25BB184A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6F431-ACCC-B1C6-FB05-61FAC632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E5AB7-BAA6-F357-62F2-3D6B0D13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78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A6BBF-8EFB-64ED-413C-DBE45BC5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EFA5C-FD4D-A4B4-C282-8432A54E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A76C7-36B1-1244-89E7-1B8F33E05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6AC9E-1181-82AA-92DF-4ACDF8FCE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497CA-E145-111A-25EC-8546B4D51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B6CE1-F9F7-48BB-AE6B-C1758FFC3267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5C4C-F9A0-46C3-A198-0DA9AB30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6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>
          <p15:clr>
            <a:srgbClr val="5ACBF0"/>
          </p15:clr>
        </p15:guide>
        <p15:guide id="2" pos="1920">
          <p15:clr>
            <a:srgbClr val="F26B43"/>
          </p15:clr>
        </p15:guide>
        <p15:guide id="3" pos="5760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pos="1272">
          <p15:clr>
            <a:srgbClr val="9FCC3B"/>
          </p15:clr>
        </p15:guide>
        <p15:guide id="6" pos="2544">
          <p15:clr>
            <a:srgbClr val="9FCC3B"/>
          </p15:clr>
        </p15:guide>
        <p15:guide id="7" pos="5112">
          <p15:clr>
            <a:srgbClr val="9FCC3B"/>
          </p15:clr>
        </p15:guide>
        <p15:guide id="8" pos="6408">
          <p15:clr>
            <a:srgbClr val="9FCC3B"/>
          </p15:clr>
        </p15:guide>
        <p15:guide id="9" pos="3940">
          <p15:clr>
            <a:srgbClr val="F26B43"/>
          </p15:clr>
        </p15:guide>
        <p15:guide id="10" pos="7104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55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56.gif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5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59.jp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62.jpe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64.jp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image" Target="../media/image32.png"/><Relationship Id="rId5" Type="http://schemas.openxmlformats.org/officeDocument/2006/relationships/image" Target="../media/image37.svg"/><Relationship Id="rId10" Type="http://schemas.openxmlformats.org/officeDocument/2006/relationships/image" Target="../media/image66.png"/><Relationship Id="rId4" Type="http://schemas.openxmlformats.org/officeDocument/2006/relationships/image" Target="../media/image36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svg"/><Relationship Id="rId11" Type="http://schemas.openxmlformats.org/officeDocument/2006/relationships/image" Target="../media/image67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sv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68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69.jpe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4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7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image" Target="../media/image72.png"/><Relationship Id="rId5" Type="http://schemas.openxmlformats.org/officeDocument/2006/relationships/image" Target="../media/image37.svg"/><Relationship Id="rId15" Type="http://schemas.openxmlformats.org/officeDocument/2006/relationships/image" Target="../media/image32.png"/><Relationship Id="rId10" Type="http://schemas.openxmlformats.org/officeDocument/2006/relationships/image" Target="../media/image71.png"/><Relationship Id="rId4" Type="http://schemas.openxmlformats.org/officeDocument/2006/relationships/image" Target="../media/image36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image" Target="../media/image76.jpeg"/><Relationship Id="rId5" Type="http://schemas.openxmlformats.org/officeDocument/2006/relationships/image" Target="../media/image37.svg"/><Relationship Id="rId10" Type="http://schemas.openxmlformats.org/officeDocument/2006/relationships/hyperlink" Target="mailto:EVChargingProgram@ky.gov" TargetMode="External"/><Relationship Id="rId4" Type="http://schemas.openxmlformats.org/officeDocument/2006/relationships/image" Target="../media/image36.png"/><Relationship Id="rId9" Type="http://schemas.openxmlformats.org/officeDocument/2006/relationships/hyperlink" Target="https://kyevcharging.com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hyperlink" Target="https://www.ecfr.gov/cgi-bin/text-idx?SID=3c25c40ead77be4e7bf7442e1ea6518b&amp;mc=true&amp;tpl=/ecfrbrowse/Title23/23cfr710_main_02.tpl" TargetMode="External"/><Relationship Id="rId5" Type="http://schemas.openxmlformats.org/officeDocument/2006/relationships/image" Target="../media/image37.svg"/><Relationship Id="rId10" Type="http://schemas.openxmlformats.org/officeDocument/2006/relationships/hyperlink" Target="https://www.ecfr.gov/cgi-bin/text-idx?SID=3c25c40ead77be4e7bf7442e1ea6518b&amp;mc=true&amp;node=pt23.1.645&amp;rgn=div5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svg"/><Relationship Id="rId9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svg"/><Relationship Id="rId7" Type="http://schemas.openxmlformats.org/officeDocument/2006/relationships/image" Target="../media/image35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6.jpe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37.sv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Relationship Id="rId1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image" Target="../media/image50.png"/><Relationship Id="rId5" Type="http://schemas.openxmlformats.org/officeDocument/2006/relationships/image" Target="../media/image37.svg"/><Relationship Id="rId10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image" Target="../media/image53.png"/><Relationship Id="rId5" Type="http://schemas.openxmlformats.org/officeDocument/2006/relationships/image" Target="../media/image37.svg"/><Relationship Id="rId10" Type="http://schemas.openxmlformats.org/officeDocument/2006/relationships/image" Target="../media/image52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11" Type="http://schemas.openxmlformats.org/officeDocument/2006/relationships/image" Target="../media/image54.jpeg"/><Relationship Id="rId5" Type="http://schemas.openxmlformats.org/officeDocument/2006/relationships/image" Target="../media/image37.svg"/><Relationship Id="rId10" Type="http://schemas.openxmlformats.org/officeDocument/2006/relationships/image" Target="../media/image53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645B0B5-3826-2547-BA07-08AF2F1F0A6F}"/>
              </a:ext>
            </a:extLst>
          </p:cNvPr>
          <p:cNvSpPr txBox="1">
            <a:spLocks/>
          </p:cNvSpPr>
          <p:nvPr/>
        </p:nvSpPr>
        <p:spPr>
          <a:xfrm>
            <a:off x="3540177" y="1032489"/>
            <a:ext cx="7656371" cy="2333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cs typeface="Helvetica" panose="020B0604020202020204" pitchFamily="34" charset="0"/>
              </a:rPr>
              <a:t>SPR 23-636</a:t>
            </a:r>
          </a:p>
          <a:p>
            <a:r>
              <a:rPr lang="en-US" sz="4400" dirty="0">
                <a:cs typeface="Helvetica" panose="020B0604020202020204" pitchFamily="34" charset="0"/>
              </a:rPr>
              <a:t>Accommodating Innovative Uses of Public Right of Way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A4B3C4-EB66-3637-6ACC-2D87FF1985FC}"/>
              </a:ext>
            </a:extLst>
          </p:cNvPr>
          <p:cNvSpPr/>
          <p:nvPr/>
        </p:nvSpPr>
        <p:spPr>
          <a:xfrm>
            <a:off x="0" y="5823284"/>
            <a:ext cx="12192000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255494-392B-E80E-2A8D-6620081E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20" y="6065956"/>
            <a:ext cx="608088" cy="582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EF0D88-8B3E-87E4-2112-0FD4A6F6CDFA}"/>
              </a:ext>
            </a:extLst>
          </p:cNvPr>
          <p:cNvSpPr txBox="1"/>
          <p:nvPr/>
        </p:nvSpPr>
        <p:spPr>
          <a:xfrm>
            <a:off x="1359318" y="6409079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5D9ED2-5839-BF54-8693-B02B8B2B89B3}"/>
              </a:ext>
            </a:extLst>
          </p:cNvPr>
          <p:cNvSpPr txBox="1"/>
          <p:nvPr/>
        </p:nvSpPr>
        <p:spPr>
          <a:xfrm>
            <a:off x="4263655" y="4869177"/>
            <a:ext cx="3104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David Moses, PE, PLS</a:t>
            </a:r>
          </a:p>
          <a:p>
            <a:r>
              <a:rPr lang="en-US" sz="1400" dirty="0"/>
              <a:t>Research Engineer</a:t>
            </a:r>
          </a:p>
          <a:p>
            <a:r>
              <a:rPr lang="en-US" sz="1400" dirty="0"/>
              <a:t>Kentucky Transportation Center</a:t>
            </a:r>
          </a:p>
          <a:p>
            <a:r>
              <a:rPr lang="en-US" sz="1400" dirty="0"/>
              <a:t>david.moses@uky.edu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BC738-7B64-D975-5D23-CFE60F6A2897}"/>
              </a:ext>
            </a:extLst>
          </p:cNvPr>
          <p:cNvSpPr txBox="1"/>
          <p:nvPr/>
        </p:nvSpPr>
        <p:spPr>
          <a:xfrm>
            <a:off x="8697432" y="4869177"/>
            <a:ext cx="3409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Jennifer McCleve, PE</a:t>
            </a:r>
          </a:p>
          <a:p>
            <a:pPr algn="r"/>
            <a:r>
              <a:rPr lang="en-US" sz="1400" dirty="0"/>
              <a:t>Utilities and Rail Branch Manager</a:t>
            </a:r>
          </a:p>
          <a:p>
            <a:pPr algn="r"/>
            <a:r>
              <a:rPr lang="en-US" sz="1400" dirty="0"/>
              <a:t>Kentucky Transportation Cabinet</a:t>
            </a:r>
          </a:p>
          <a:p>
            <a:pPr algn="r"/>
            <a:r>
              <a:rPr lang="en-US" sz="1400" dirty="0"/>
              <a:t>jennifer.mccleve@ky.gov</a:t>
            </a:r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106" y="5480407"/>
            <a:ext cx="1281289" cy="13716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D550790-C68D-23B6-D0BE-0D3D222F3FC8}"/>
              </a:ext>
            </a:extLst>
          </p:cNvPr>
          <p:cNvSpPr txBox="1">
            <a:spLocks/>
          </p:cNvSpPr>
          <p:nvPr/>
        </p:nvSpPr>
        <p:spPr>
          <a:xfrm>
            <a:off x="1126130" y="849161"/>
            <a:ext cx="8118227" cy="547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One wind turbine can generate the same amount of electricity as ~48,704 solar panels  </a:t>
            </a:r>
          </a:p>
          <a:p>
            <a:pPr marL="460375" lvl="1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Most facilities located in rural areas</a:t>
            </a:r>
          </a:p>
          <a:p>
            <a:pPr marL="917575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Require a lot of land</a:t>
            </a:r>
          </a:p>
          <a:p>
            <a:pPr marL="917575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Many consider turbines an eyesore and source of noise pollution</a:t>
            </a:r>
          </a:p>
          <a:p>
            <a:pPr marL="917575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Can be dangerous to wildlife</a:t>
            </a:r>
          </a:p>
          <a:p>
            <a:pPr marL="460375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Wind speeds can vary hour to hour and season to season affecting output</a:t>
            </a:r>
          </a:p>
          <a:p>
            <a:pPr marL="460375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Three solutions</a:t>
            </a:r>
          </a:p>
          <a:p>
            <a:pPr marL="917575" lvl="3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Utility-scale – 100kW to several MW to grid</a:t>
            </a:r>
          </a:p>
          <a:p>
            <a:pPr marL="917575" lvl="3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Offshore – typically largest turbines and utility-scale generally</a:t>
            </a:r>
          </a:p>
          <a:p>
            <a:pPr marL="917575" lvl="3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Distributed – less than 100kW</a:t>
            </a:r>
          </a:p>
          <a:p>
            <a:pPr marL="1374775" lvl="4" indent="-342900" algn="l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2000" dirty="0"/>
              <a:t>Supplement a home, farm, or business on grid</a:t>
            </a:r>
          </a:p>
          <a:p>
            <a:pPr marL="1374775" lvl="4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Provide power off grid</a:t>
            </a:r>
          </a:p>
          <a:p>
            <a:pPr marL="460375" lvl="1" indent="-342900" algn="l">
              <a:buFontTx/>
              <a:buChar char="-"/>
            </a:pP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FB537-62F4-C14C-8165-3F72815D0620}"/>
              </a:ext>
            </a:extLst>
          </p:cNvPr>
          <p:cNvSpPr txBox="1">
            <a:spLocks/>
          </p:cNvSpPr>
          <p:nvPr/>
        </p:nvSpPr>
        <p:spPr>
          <a:xfrm>
            <a:off x="1005879" y="267944"/>
            <a:ext cx="9252665" cy="482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Wind Power</a:t>
            </a:r>
            <a:endParaRPr lang="en-US" dirty="0"/>
          </a:p>
        </p:txBody>
      </p:sp>
      <p:pic>
        <p:nvPicPr>
          <p:cNvPr id="7" name="Picture 6" descr="A wind turbine in a field&#10;&#10;Description automatically generated with low confidence">
            <a:extLst>
              <a:ext uri="{FF2B5EF4-FFF2-40B4-BE49-F238E27FC236}">
                <a16:creationId xmlns:a16="http://schemas.microsoft.com/office/drawing/2014/main" id="{2545139D-AA9E-CFEE-85EB-B3BC917CFA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20" y="1494082"/>
            <a:ext cx="2377440" cy="283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30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278690" y="3056441"/>
            <a:ext cx="1433929" cy="1535000"/>
          </a:xfr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34277C7-76BA-2375-EB94-F37A89B0C0F8}"/>
              </a:ext>
            </a:extLst>
          </p:cNvPr>
          <p:cNvSpPr txBox="1">
            <a:spLocks/>
          </p:cNvSpPr>
          <p:nvPr/>
        </p:nvSpPr>
        <p:spPr>
          <a:xfrm>
            <a:off x="1865885" y="1090321"/>
            <a:ext cx="5127066" cy="4572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Equipment required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Tower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Supports turbine at heights up to 300 feet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Nacelle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Housing that contains components that convert wind energy to electricity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Hub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Attaches blades to nacelle and facilitates rotation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Blades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Typically three in an airfoil shape (horizontal)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Inverter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Converts DC electricity to AC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Storage</a:t>
            </a:r>
          </a:p>
          <a:p>
            <a:pPr marL="1257300" lvl="2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Battery or grid connection for net metering</a:t>
            </a:r>
          </a:p>
          <a:p>
            <a:pPr marL="1257300" lvl="2" indent="-342900">
              <a:buFontTx/>
              <a:buChar char="-"/>
            </a:pPr>
            <a:endParaRPr lang="en-US" dirty="0"/>
          </a:p>
          <a:p>
            <a:pPr marL="1257300" lvl="2" indent="-342900">
              <a:buFontTx/>
              <a:buChar char="-"/>
            </a:pPr>
            <a:endParaRPr lang="en-US" dirty="0"/>
          </a:p>
          <a:p>
            <a:pPr marL="1257300" lvl="2" indent="-342900">
              <a:buFontTx/>
              <a:buChar char="-"/>
            </a:pPr>
            <a:endParaRPr lang="en-US" dirty="0"/>
          </a:p>
          <a:p>
            <a:pPr marL="1257300" lvl="2" indent="-342900">
              <a:buFontTx/>
              <a:buChar char="-"/>
            </a:pPr>
            <a:endParaRPr lang="en-US" dirty="0"/>
          </a:p>
          <a:p>
            <a:pPr marL="1257300" lvl="2" indent="-342900">
              <a:buFontTx/>
              <a:buChar char="-"/>
            </a:pPr>
            <a:endParaRPr lang="en-US" dirty="0"/>
          </a:p>
          <a:p>
            <a:pPr marL="1257300" lvl="2" indent="-342900">
              <a:buFontTx/>
              <a:buChar char="-"/>
            </a:pPr>
            <a:endParaRPr lang="en-US" dirty="0"/>
          </a:p>
        </p:txBody>
      </p:sp>
      <p:pic>
        <p:nvPicPr>
          <p:cNvPr id="11" name="Picture 10" descr="Diagram of a wind turbine&#10;&#10;Description automatically generated">
            <a:extLst>
              <a:ext uri="{FF2B5EF4-FFF2-40B4-BE49-F238E27FC236}">
                <a16:creationId xmlns:a16="http://schemas.microsoft.com/office/drawing/2014/main" id="{A7DC1444-E6E5-9864-2A3E-FA89372350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40" y="431894"/>
            <a:ext cx="3638886" cy="524909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3B1C25A1-F31D-C741-6123-FD1C902DB9B4}"/>
              </a:ext>
            </a:extLst>
          </p:cNvPr>
          <p:cNvSpPr txBox="1">
            <a:spLocks/>
          </p:cNvSpPr>
          <p:nvPr/>
        </p:nvSpPr>
        <p:spPr>
          <a:xfrm>
            <a:off x="2305009" y="328398"/>
            <a:ext cx="4964471" cy="482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Wind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38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182750" y="2960474"/>
            <a:ext cx="1613224" cy="1726933"/>
          </a:xfrm>
        </p:spPr>
      </p:pic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10040A41-AAC0-3CFB-1C1C-E2F7EE177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575" y="303325"/>
            <a:ext cx="8821093" cy="65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35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2051520" y="643460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750" y="2960474"/>
            <a:ext cx="1613224" cy="1726933"/>
          </a:xfrm>
        </p:spPr>
      </p:pic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CC1BE82-F702-3460-075D-2636D831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968" y="6195710"/>
            <a:ext cx="608088" cy="582701"/>
          </a:xfrm>
          <a:prstGeom prst="rect">
            <a:avLst/>
          </a:prstGeom>
        </p:spPr>
      </p:pic>
      <p:pic>
        <p:nvPicPr>
          <p:cNvPr id="24" name="Picture 23" descr="A map of the united states&#10;&#10;Description automatically generated">
            <a:extLst>
              <a:ext uri="{FF2B5EF4-FFF2-40B4-BE49-F238E27FC236}">
                <a16:creationId xmlns:a16="http://schemas.microsoft.com/office/drawing/2014/main" id="{5C8933AE-95B9-6483-40DB-281526404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74" y="914401"/>
            <a:ext cx="9952217" cy="52813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1C4B8A-6EAE-CB87-DD02-837594E786F3}"/>
              </a:ext>
            </a:extLst>
          </p:cNvPr>
          <p:cNvSpPr txBox="1"/>
          <p:nvPr/>
        </p:nvSpPr>
        <p:spPr>
          <a:xfrm>
            <a:off x="4332051" y="331701"/>
            <a:ext cx="7859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Wind Turbine Database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11137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392612" y="4682146"/>
            <a:ext cx="1613224" cy="1726933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346B5AD-55D8-BD7B-F3E0-5973CE8D77FA}"/>
              </a:ext>
            </a:extLst>
          </p:cNvPr>
          <p:cNvSpPr txBox="1">
            <a:spLocks/>
          </p:cNvSpPr>
          <p:nvPr/>
        </p:nvSpPr>
        <p:spPr>
          <a:xfrm>
            <a:off x="1410465" y="1133856"/>
            <a:ext cx="7842817" cy="4288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Always-on high-speed internet access data transmitted through:</a:t>
            </a:r>
          </a:p>
          <a:p>
            <a:pPr marL="694944" lvl="3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Digital subscriber line (DSL) – telephone lines</a:t>
            </a:r>
          </a:p>
          <a:p>
            <a:pPr marL="694944" lvl="3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Cable – coaxial cable (television)</a:t>
            </a:r>
          </a:p>
          <a:p>
            <a:pPr marL="694944" lvl="3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Fiber optic – pulses of light through flexible glass or tubing</a:t>
            </a:r>
          </a:p>
          <a:p>
            <a:pPr marL="694944" lvl="3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Wireless – radio frequencies between a local receiver and a tower or other fixed device</a:t>
            </a:r>
          </a:p>
          <a:p>
            <a:pPr marL="694944" lvl="3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Satellite – between an orbiting satellite and receiver</a:t>
            </a:r>
          </a:p>
          <a:p>
            <a:pPr marL="694944" lvl="3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Mobile – mobile device such as a smartphone</a:t>
            </a:r>
          </a:p>
          <a:p>
            <a:pPr marL="347472" lvl="4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Accommodation within right of way</a:t>
            </a:r>
          </a:p>
          <a:p>
            <a:pPr marL="694944" lvl="5" indent="-342900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Telephone, cable, and fiber optic – currently </a:t>
            </a:r>
          </a:p>
          <a:p>
            <a:pPr marL="694944" lvl="5" indent="-342900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Mobile – developing technology to be expanded upon with discussion of small cell wireless and C/AV</a:t>
            </a:r>
          </a:p>
          <a:p>
            <a:pPr marL="574675" lvl="4" algn="l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7575" lvl="3" indent="-342900" algn="l">
              <a:buFontTx/>
              <a:buChar char="-"/>
            </a:pPr>
            <a:endParaRPr lang="en-US" dirty="0"/>
          </a:p>
        </p:txBody>
      </p:sp>
      <p:pic>
        <p:nvPicPr>
          <p:cNvPr id="9" name="Picture 8" descr="A picture containing outdoor, grass, fence, tree&#10;&#10;Description automatically generated">
            <a:extLst>
              <a:ext uri="{FF2B5EF4-FFF2-40B4-BE49-F238E27FC236}">
                <a16:creationId xmlns:a16="http://schemas.microsoft.com/office/drawing/2014/main" id="{686A4856-2122-4FAC-0135-60BFB622D5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8" t="5118" r="23488" b="22441"/>
          <a:stretch/>
        </p:blipFill>
        <p:spPr bwMode="auto">
          <a:xfrm>
            <a:off x="9372247" y="720370"/>
            <a:ext cx="2338958" cy="3391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B0317ED-8F98-DD00-0312-10500C3F24EC}"/>
              </a:ext>
            </a:extLst>
          </p:cNvPr>
          <p:cNvSpPr txBox="1">
            <a:spLocks/>
          </p:cNvSpPr>
          <p:nvPr/>
        </p:nvSpPr>
        <p:spPr>
          <a:xfrm>
            <a:off x="845823" y="457958"/>
            <a:ext cx="7679222" cy="482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Broadband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09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9BE5C614-A29E-3865-8E0B-E01836FD5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3" y="437073"/>
            <a:ext cx="7856837" cy="53742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66D5D6-7E46-B0D1-BA58-978293CAFF19}"/>
              </a:ext>
            </a:extLst>
          </p:cNvPr>
          <p:cNvSpPr/>
          <p:nvPr/>
        </p:nvSpPr>
        <p:spPr>
          <a:xfrm>
            <a:off x="0" y="5972144"/>
            <a:ext cx="12192000" cy="8858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C70D1FE-7BA2-8E33-D40A-7F6EA1E5F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039" y="6120576"/>
            <a:ext cx="608088" cy="5827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FEDB99-2A25-40B5-4D3C-B77E891C7965}"/>
              </a:ext>
            </a:extLst>
          </p:cNvPr>
          <p:cNvSpPr/>
          <p:nvPr/>
        </p:nvSpPr>
        <p:spPr>
          <a:xfrm>
            <a:off x="0" y="5883694"/>
            <a:ext cx="12192000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DF53-2CF9-F6B3-ECEE-BEA3993AB86E}"/>
              </a:ext>
            </a:extLst>
          </p:cNvPr>
          <p:cNvSpPr txBox="1"/>
          <p:nvPr/>
        </p:nvSpPr>
        <p:spPr>
          <a:xfrm>
            <a:off x="6839818" y="6442230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00" y="4953000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8A516D7E-3DBE-49B3-7B6C-328D37A5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20" y="500693"/>
            <a:ext cx="1281289" cy="1371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A4B3C4-EB66-3637-6ACC-2D87FF1985FC}"/>
              </a:ext>
            </a:extLst>
          </p:cNvPr>
          <p:cNvSpPr/>
          <p:nvPr/>
        </p:nvSpPr>
        <p:spPr>
          <a:xfrm>
            <a:off x="0" y="5823284"/>
            <a:ext cx="12192000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255494-392B-E80E-2A8D-6620081E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9163" y="6117728"/>
            <a:ext cx="608088" cy="5827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EF0D88-8B3E-87E4-2112-0FD4A6F6CDFA}"/>
              </a:ext>
            </a:extLst>
          </p:cNvPr>
          <p:cNvSpPr txBox="1"/>
          <p:nvPr/>
        </p:nvSpPr>
        <p:spPr>
          <a:xfrm>
            <a:off x="6749923" y="6408483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CD1BAC-4FB2-3E76-60CA-425B47B48655}"/>
              </a:ext>
            </a:extLst>
          </p:cNvPr>
          <p:cNvSpPr txBox="1">
            <a:spLocks/>
          </p:cNvSpPr>
          <p:nvPr/>
        </p:nvSpPr>
        <p:spPr>
          <a:xfrm>
            <a:off x="3888377" y="309744"/>
            <a:ext cx="7833360" cy="6910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Kentucky Broadband Efforts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5A518E-C89A-5E4A-E270-606E6578B85E}"/>
              </a:ext>
            </a:extLst>
          </p:cNvPr>
          <p:cNvSpPr txBox="1">
            <a:spLocks/>
          </p:cNvSpPr>
          <p:nvPr/>
        </p:nvSpPr>
        <p:spPr>
          <a:xfrm>
            <a:off x="3888377" y="1147979"/>
            <a:ext cx="7734938" cy="4866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Kentucky Wired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State-run project constructing over 3,000 miles of “middle mile” high-speed, high-capacity fiber optic cable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Connecting government offices, universities, community colleges, state police posts, state parks, and other government institutions</a:t>
            </a:r>
          </a:p>
          <a:p>
            <a:pPr marL="34747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Kentucky Office of Broadband Development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Manage various state and federal funds for “last mile” broadband infrastructure projects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Private companies eligible for grants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63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0" name="Picture 9" descr="A map of kentucky with green lines&#10;&#10;Description automatically generated">
            <a:extLst>
              <a:ext uri="{FF2B5EF4-FFF2-40B4-BE49-F238E27FC236}">
                <a16:creationId xmlns:a16="http://schemas.microsoft.com/office/drawing/2014/main" id="{D6C5DE8A-BCFD-5864-6BD2-345BE5EDAB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4138" r="1211" b="12753"/>
          <a:stretch/>
        </p:blipFill>
        <p:spPr>
          <a:xfrm>
            <a:off x="1205430" y="79589"/>
            <a:ext cx="9781140" cy="5764352"/>
          </a:xfrm>
          <a:prstGeom prst="rect">
            <a:avLst/>
          </a:prstGeom>
        </p:spPr>
      </p:pic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10397389" y="4548194"/>
            <a:ext cx="1613224" cy="1726933"/>
          </a:xfrm>
        </p:spPr>
      </p:pic>
    </p:spTree>
    <p:extLst>
      <p:ext uri="{BB962C8B-B14F-4D97-AF65-F5344CB8AC3E}">
        <p14:creationId xmlns:p14="http://schemas.microsoft.com/office/powerpoint/2010/main" val="4031168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354301" y="2960474"/>
            <a:ext cx="1613224" cy="1726933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40C13A2-C288-FFAF-6307-CAC5FC7A4D2C}"/>
              </a:ext>
            </a:extLst>
          </p:cNvPr>
          <p:cNvSpPr txBox="1">
            <a:spLocks/>
          </p:cNvSpPr>
          <p:nvPr/>
        </p:nvSpPr>
        <p:spPr>
          <a:xfrm>
            <a:off x="2047524" y="869547"/>
            <a:ext cx="6046945" cy="5118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4" indent="-342900" algn="l">
              <a:buFontTx/>
              <a:buChar char="-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Small radio antennas that provide short-range wireless data transmission within small areas</a:t>
            </a: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Small cell facilities densify coverage when </a:t>
            </a:r>
            <a:r>
              <a:rPr lang="en-US" sz="2000" dirty="0" err="1"/>
              <a:t>macrocell</a:t>
            </a:r>
            <a:r>
              <a:rPr lang="en-US" sz="2000" dirty="0"/>
              <a:t> towers reach capacity</a:t>
            </a: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sz="2000" dirty="0"/>
              <a:t>Requires little power</a:t>
            </a: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Equipment</a:t>
            </a:r>
          </a:p>
          <a:p>
            <a:pPr marL="694944" lvl="4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Radio equipment and antenna</a:t>
            </a:r>
          </a:p>
          <a:p>
            <a:pPr marL="694944" lvl="4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Require power, backhaul, and a permitted space</a:t>
            </a:r>
          </a:p>
          <a:p>
            <a:pPr marL="694944" lvl="4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Can be constructed on streetlights, utility poles, sides of buildings, </a:t>
            </a:r>
            <a:r>
              <a:rPr lang="en-US" sz="2000" dirty="0" err="1"/>
              <a:t>etc</a:t>
            </a:r>
            <a:endParaRPr lang="en-US" sz="2000" dirty="0"/>
          </a:p>
          <a:p>
            <a:pPr marL="117475" lvl="4" algn="l"/>
            <a:endParaRPr lang="en-US" dirty="0"/>
          </a:p>
        </p:txBody>
      </p:sp>
      <p:pic>
        <p:nvPicPr>
          <p:cNvPr id="9" name="Picture 8" descr="A picture containing outdoor, sky, cloud, vehicle&#10;&#10;Description automatically generated">
            <a:extLst>
              <a:ext uri="{FF2B5EF4-FFF2-40B4-BE49-F238E27FC236}">
                <a16:creationId xmlns:a16="http://schemas.microsoft.com/office/drawing/2014/main" id="{2D1D7BE9-0FB3-FE50-7571-88179A1B01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2" r="28395" b="1836"/>
          <a:stretch/>
        </p:blipFill>
        <p:spPr bwMode="auto">
          <a:xfrm>
            <a:off x="8326753" y="927781"/>
            <a:ext cx="3139783" cy="43241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3781713-57E2-CF01-E9CE-D05882BBC371}"/>
              </a:ext>
            </a:extLst>
          </p:cNvPr>
          <p:cNvSpPr txBox="1">
            <a:spLocks/>
          </p:cNvSpPr>
          <p:nvPr/>
        </p:nvSpPr>
        <p:spPr>
          <a:xfrm>
            <a:off x="1206919" y="310790"/>
            <a:ext cx="7679222" cy="482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What is Small Cell Wireless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80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3781713-57E2-CF01-E9CE-D05882BBC371}"/>
              </a:ext>
            </a:extLst>
          </p:cNvPr>
          <p:cNvSpPr txBox="1">
            <a:spLocks/>
          </p:cNvSpPr>
          <p:nvPr/>
        </p:nvSpPr>
        <p:spPr>
          <a:xfrm>
            <a:off x="1206919" y="310790"/>
            <a:ext cx="7679222" cy="482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What is Small Cell Wireless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7B711A4-227B-4C90-93E1-BDC4C186B262}"/>
              </a:ext>
            </a:extLst>
          </p:cNvPr>
          <p:cNvSpPr txBox="1">
            <a:spLocks/>
          </p:cNvSpPr>
          <p:nvPr/>
        </p:nvSpPr>
        <p:spPr>
          <a:xfrm>
            <a:off x="1206919" y="960120"/>
            <a:ext cx="5047577" cy="285697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4" indent="-342900" algn="l">
              <a:buFontTx/>
              <a:buChar char="-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Mobile broadband and significant contributor to enabling 5G</a:t>
            </a: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Accommodates significantly higher data transfer rates than previous technology</a:t>
            </a: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Small Cell Range ~ 1.5 miles</a:t>
            </a: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 err="1"/>
              <a:t>Macrocell</a:t>
            </a:r>
            <a:r>
              <a:rPr lang="en-US" sz="2000" dirty="0"/>
              <a:t> towers – what we are familiar with (range ~ 25 miles)</a:t>
            </a:r>
          </a:p>
          <a:p>
            <a:pPr marL="117475" lvl="4" algn="l"/>
            <a:endParaRPr lang="en-US" dirty="0"/>
          </a:p>
        </p:txBody>
      </p:sp>
      <p:pic>
        <p:nvPicPr>
          <p:cNvPr id="14" name="Picture 13" descr="A diagram of a network architecture&#10;&#10;Description automatically generated">
            <a:extLst>
              <a:ext uri="{FF2B5EF4-FFF2-40B4-BE49-F238E27FC236}">
                <a16:creationId xmlns:a16="http://schemas.microsoft.com/office/drawing/2014/main" id="{5B43B6F8-9CBF-2FF9-EC90-8AC4A53A09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53" y="814447"/>
            <a:ext cx="4726592" cy="2623571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8F3E4810-4728-1766-3717-8E7079D2E5DD}"/>
              </a:ext>
            </a:extLst>
          </p:cNvPr>
          <p:cNvSpPr txBox="1">
            <a:spLocks/>
          </p:cNvSpPr>
          <p:nvPr/>
        </p:nvSpPr>
        <p:spPr>
          <a:xfrm>
            <a:off x="1206919" y="3438018"/>
            <a:ext cx="8962888" cy="194343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4" indent="-342900" algn="l">
              <a:buFontTx/>
              <a:buChar char="-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7472" lvl="3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Typically connected directly to fiber (backhaul)</a:t>
            </a:r>
          </a:p>
          <a:p>
            <a:pPr marL="694944" lvl="4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Microwave transmission back to </a:t>
            </a:r>
            <a:r>
              <a:rPr lang="en-US" sz="2000" dirty="0" err="1"/>
              <a:t>macrocell</a:t>
            </a:r>
            <a:r>
              <a:rPr lang="en-US" sz="2000" dirty="0"/>
              <a:t> could be used for backhaul (rural areas)</a:t>
            </a:r>
          </a:p>
          <a:p>
            <a:pPr marL="347472" lvl="4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Owners tend to be the three major wireless providers</a:t>
            </a:r>
          </a:p>
          <a:p>
            <a:pPr marL="347472" lvl="4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SHE Memo dated June 18, 2017</a:t>
            </a:r>
          </a:p>
          <a:p>
            <a:pPr marL="117475" lvl="4" algn="l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CA168-F7D4-F398-C954-6EF0DE5D78BE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10461633" y="5017089"/>
            <a:ext cx="1613224" cy="1726933"/>
          </a:xfrm>
        </p:spPr>
      </p:pic>
    </p:spTree>
    <p:extLst>
      <p:ext uri="{BB962C8B-B14F-4D97-AF65-F5344CB8AC3E}">
        <p14:creationId xmlns:p14="http://schemas.microsoft.com/office/powerpoint/2010/main" val="62390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392612" y="4682146"/>
            <a:ext cx="1613224" cy="1726933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5492E6-BEBE-DD3E-4B5C-55760BD4474C}"/>
              </a:ext>
            </a:extLst>
          </p:cNvPr>
          <p:cNvSpPr txBox="1">
            <a:spLocks/>
          </p:cNvSpPr>
          <p:nvPr/>
        </p:nvSpPr>
        <p:spPr>
          <a:xfrm>
            <a:off x="1809719" y="1367246"/>
            <a:ext cx="8396730" cy="4272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Renewable/Alternative Power </a:t>
            </a:r>
          </a:p>
          <a:p>
            <a:pPr marL="914400" lvl="1" indent="-454025" algn="l">
              <a:lnSpc>
                <a:spcPct val="100000"/>
              </a:lnSpc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800" dirty="0"/>
              <a:t>Solar</a:t>
            </a:r>
          </a:p>
          <a:p>
            <a:pPr marL="914400" lvl="1" indent="-454025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800" dirty="0"/>
              <a:t>Wind</a:t>
            </a:r>
          </a:p>
          <a:p>
            <a:pPr marL="460375" indent="-460375" algn="l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Broadband</a:t>
            </a:r>
          </a:p>
          <a:p>
            <a:pPr marL="460375" indent="-460375" algn="l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Small Cell Wireless</a:t>
            </a:r>
          </a:p>
          <a:p>
            <a:pPr marL="460375" indent="-460375" algn="l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Connected Autonomous Vehicle Equipment</a:t>
            </a:r>
          </a:p>
          <a:p>
            <a:pPr marL="460375" indent="-460375" algn="l"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800" dirty="0"/>
              <a:t>Electric Vehicle Charging Stations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14B78-DFB5-0F35-7ECD-1B3BAE07CC23}"/>
              </a:ext>
            </a:extLst>
          </p:cNvPr>
          <p:cNvSpPr txBox="1">
            <a:spLocks/>
          </p:cNvSpPr>
          <p:nvPr/>
        </p:nvSpPr>
        <p:spPr>
          <a:xfrm>
            <a:off x="1397686" y="130419"/>
            <a:ext cx="9396628" cy="1193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latin typeface="+mn-lt"/>
              </a:rPr>
              <a:t>Clean Energy and Connectivity (CEC) Uses</a:t>
            </a:r>
          </a:p>
        </p:txBody>
      </p:sp>
    </p:spTree>
    <p:extLst>
      <p:ext uri="{BB962C8B-B14F-4D97-AF65-F5344CB8AC3E}">
        <p14:creationId xmlns:p14="http://schemas.microsoft.com/office/powerpoint/2010/main" val="2069393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106" y="5480407"/>
            <a:ext cx="1281289" cy="13716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2CBCE93-9395-50B4-5B10-2BA13820704D}"/>
              </a:ext>
            </a:extLst>
          </p:cNvPr>
          <p:cNvSpPr txBox="1">
            <a:spLocks/>
          </p:cNvSpPr>
          <p:nvPr/>
        </p:nvSpPr>
        <p:spPr>
          <a:xfrm>
            <a:off x="1011674" y="623491"/>
            <a:ext cx="5557366" cy="5106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4" indent="-342900" algn="l">
              <a:buFontTx/>
              <a:buChar char="-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7472" lvl="3" indent="-3429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dirty="0"/>
              <a:t>Connected vehicles – communicate with other vehicles or infrastructure</a:t>
            </a:r>
          </a:p>
          <a:p>
            <a:pPr marL="347472" lvl="3" indent="-3429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dirty="0"/>
              <a:t>Autonomous vehicles – can operate without a human driver</a:t>
            </a:r>
          </a:p>
          <a:p>
            <a:pPr marL="347472" lvl="3" indent="-3429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dirty="0"/>
              <a:t>For study focus on connected vehicles as autonomy results from connection</a:t>
            </a:r>
          </a:p>
          <a:p>
            <a:pPr marL="347472" lvl="3" indent="-3429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800" dirty="0"/>
              <a:t>Vehicles are already equipped with some level of connection (Adaptive Cruise Control, Real Time Route Planning)</a:t>
            </a:r>
          </a:p>
          <a:p>
            <a:pPr marL="347472" lvl="3" indent="-342900" algn="l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Connected vehicles communicate with other vehicles and infrastructure</a:t>
            </a:r>
          </a:p>
          <a:p>
            <a:pPr marL="694944" lvl="4" indent="-342900" algn="l">
              <a:lnSpc>
                <a:spcPct val="11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/>
              <a:t>GPS</a:t>
            </a:r>
          </a:p>
          <a:p>
            <a:pPr marL="694944" lvl="4" indent="-342900" algn="l">
              <a:lnSpc>
                <a:spcPct val="11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800" dirty="0"/>
              <a:t>Broadband wireless</a:t>
            </a:r>
          </a:p>
          <a:p>
            <a:pPr marL="694944" lvl="4" indent="-34290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1800" dirty="0"/>
              <a:t>Cellular networks</a:t>
            </a:r>
          </a:p>
          <a:p>
            <a:pPr marL="347472" lvl="4" indent="-342900" algn="l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800" dirty="0"/>
              <a:t>Future technology will need to accommodate thousands of connections simultaneously</a:t>
            </a:r>
          </a:p>
        </p:txBody>
      </p:sp>
      <p:pic>
        <p:nvPicPr>
          <p:cNvPr id="3" name="Picture 2" descr="A picture containing sport&#10;&#10;Description automatically generated">
            <a:extLst>
              <a:ext uri="{FF2B5EF4-FFF2-40B4-BE49-F238E27FC236}">
                <a16:creationId xmlns:a16="http://schemas.microsoft.com/office/drawing/2014/main" id="{16151B06-47FB-B5DB-3514-67ABC12D8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17" y="2624947"/>
            <a:ext cx="5486400" cy="24868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600455-344D-0CD2-6465-3769E4C33FFD}"/>
              </a:ext>
            </a:extLst>
          </p:cNvPr>
          <p:cNvSpPr txBox="1"/>
          <p:nvPr/>
        </p:nvSpPr>
        <p:spPr>
          <a:xfrm>
            <a:off x="6648518" y="1024854"/>
            <a:ext cx="5355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V2I – Vehicle to infrastructure</a:t>
            </a:r>
          </a:p>
          <a:p>
            <a:pPr algn="ctr"/>
            <a:r>
              <a:rPr lang="en-US" dirty="0"/>
              <a:t>V2N – Vehicle to network</a:t>
            </a:r>
          </a:p>
          <a:p>
            <a:pPr algn="ctr"/>
            <a:r>
              <a:rPr lang="en-US" dirty="0"/>
              <a:t>V2V – Vehicle to vehicle</a:t>
            </a:r>
          </a:p>
          <a:p>
            <a:pPr algn="ctr"/>
            <a:r>
              <a:rPr lang="en-US" dirty="0"/>
              <a:t>V2P – Vehicle to pedestrian</a:t>
            </a:r>
          </a:p>
          <a:p>
            <a:pPr algn="ctr"/>
            <a:r>
              <a:rPr lang="en-US" dirty="0"/>
              <a:t>V2X – Vehicle to everything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43F91A6-55D7-16EB-2EDD-3FEA01CC9845}"/>
              </a:ext>
            </a:extLst>
          </p:cNvPr>
          <p:cNvSpPr txBox="1">
            <a:spLocks/>
          </p:cNvSpPr>
          <p:nvPr/>
        </p:nvSpPr>
        <p:spPr>
          <a:xfrm>
            <a:off x="1091150" y="314108"/>
            <a:ext cx="5692421" cy="482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Connected and Autonomous Vehicles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BE6AD09-88F0-CE0D-B187-012D8E65331C}"/>
              </a:ext>
            </a:extLst>
          </p:cNvPr>
          <p:cNvSpPr txBox="1">
            <a:spLocks/>
          </p:cNvSpPr>
          <p:nvPr/>
        </p:nvSpPr>
        <p:spPr>
          <a:xfrm>
            <a:off x="6569040" y="302368"/>
            <a:ext cx="5357062" cy="477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C/AV Network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64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3663059-8C30-FCD7-8033-D0F171EAE6AB}"/>
              </a:ext>
            </a:extLst>
          </p:cNvPr>
          <p:cNvSpPr txBox="1">
            <a:spLocks/>
          </p:cNvSpPr>
          <p:nvPr/>
        </p:nvSpPr>
        <p:spPr>
          <a:xfrm>
            <a:off x="1349668" y="1683334"/>
            <a:ext cx="5566292" cy="4046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lvl="3" indent="-347472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Equipment</a:t>
            </a:r>
          </a:p>
          <a:p>
            <a:pPr marL="694944" lvl="4" indent="-347472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OBUs – on board units</a:t>
            </a:r>
          </a:p>
          <a:p>
            <a:pPr marL="694944" lvl="4" indent="-347472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RSUs – roadside units</a:t>
            </a:r>
          </a:p>
          <a:p>
            <a:pPr marL="347472" lvl="4" indent="-347472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For this study, focus on roadside units</a:t>
            </a:r>
          </a:p>
          <a:p>
            <a:pPr marL="694944" lvl="5" indent="-347472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Similar in size to small cell units</a:t>
            </a:r>
          </a:p>
          <a:p>
            <a:pPr marL="694944" lvl="5" indent="-34747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Can be connected to infrastructure – signs, poles, etc.</a:t>
            </a:r>
          </a:p>
          <a:p>
            <a:pPr marL="347472" lvl="5" indent="-34747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Continuously evolving</a:t>
            </a:r>
          </a:p>
          <a:p>
            <a:pPr marL="0" lvl="5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347472" lvl="6" indent="-34747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USDOT has published report for standardizing roadside units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FA7C5-769C-E783-80DE-4C42A96B3912}"/>
              </a:ext>
            </a:extLst>
          </p:cNvPr>
          <p:cNvSpPr txBox="1"/>
          <p:nvPr/>
        </p:nvSpPr>
        <p:spPr>
          <a:xfrm>
            <a:off x="666204" y="401795"/>
            <a:ext cx="6933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Connected and Automated </a:t>
            </a:r>
          </a:p>
          <a:p>
            <a:pPr algn="ctr"/>
            <a:r>
              <a:rPr lang="en-US" sz="3600" b="1" dirty="0"/>
              <a:t>Vehicles</a:t>
            </a:r>
          </a:p>
        </p:txBody>
      </p:sp>
      <p:pic>
        <p:nvPicPr>
          <p:cNvPr id="7" name="Picture 6" descr="A diagram of a transportation infrastructure&#10;&#10;Description automatically generated with medium confidence">
            <a:extLst>
              <a:ext uri="{FF2B5EF4-FFF2-40B4-BE49-F238E27FC236}">
                <a16:creationId xmlns:a16="http://schemas.microsoft.com/office/drawing/2014/main" id="{3BFD05CF-B70A-98A3-644B-4DC412E9E1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96" y="3057233"/>
            <a:ext cx="4114800" cy="268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2BB1C-FE8B-F50A-4F06-086328B8FF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9302" y="617432"/>
            <a:ext cx="3846113" cy="22860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42106" y="5480407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40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2106" y="5480407"/>
            <a:ext cx="1281289" cy="13716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057BDBF-E8E5-B9D3-A5CF-D233D96C5EDD}"/>
              </a:ext>
            </a:extLst>
          </p:cNvPr>
          <p:cNvSpPr txBox="1">
            <a:spLocks/>
          </p:cNvSpPr>
          <p:nvPr/>
        </p:nvSpPr>
        <p:spPr>
          <a:xfrm>
            <a:off x="1331605" y="835410"/>
            <a:ext cx="4894218" cy="2220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lvl="4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Managed by Division of Planning</a:t>
            </a:r>
          </a:p>
          <a:p>
            <a:pPr marL="347472" lvl="4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Goals and objectives</a:t>
            </a:r>
          </a:p>
          <a:p>
            <a:pPr marL="694944" lvl="5" indent="-342900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Evaluate Feasibility of dedicated C/AV lanes or other configurations on I-64 between Louisville and Lexington</a:t>
            </a:r>
          </a:p>
          <a:p>
            <a:pPr marL="694944" lvl="5" indent="-342900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Suitability of the corridor to C/AV operations</a:t>
            </a:r>
          </a:p>
          <a:p>
            <a:pPr marL="694944" lvl="5" indent="-342900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Upgrades needed to implement those operations</a:t>
            </a:r>
          </a:p>
          <a:p>
            <a:pPr marL="1042416" lvl="6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31696-A034-F330-9AD6-28B133B6430D}"/>
              </a:ext>
            </a:extLst>
          </p:cNvPr>
          <p:cNvSpPr txBox="1"/>
          <p:nvPr/>
        </p:nvSpPr>
        <p:spPr>
          <a:xfrm>
            <a:off x="647496" y="107869"/>
            <a:ext cx="10941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KYTC Item No. 5-577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3F195C1-A275-511A-8A16-EC58C1C751B9}"/>
              </a:ext>
            </a:extLst>
          </p:cNvPr>
          <p:cNvSpPr txBox="1">
            <a:spLocks/>
          </p:cNvSpPr>
          <p:nvPr/>
        </p:nvSpPr>
        <p:spPr>
          <a:xfrm>
            <a:off x="6375947" y="854944"/>
            <a:ext cx="5399493" cy="4857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044" lvl="6" algn="l">
              <a:lnSpc>
                <a:spcPct val="120000"/>
              </a:lnSpc>
              <a:spcBef>
                <a:spcPts val="0"/>
              </a:spcBef>
              <a:buSzPct val="75000"/>
            </a:pPr>
            <a:r>
              <a:rPr lang="en-US" dirty="0"/>
              <a:t>Scope Items</a:t>
            </a:r>
          </a:p>
          <a:p>
            <a:pPr marL="694944" lvl="6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b="1" dirty="0"/>
              <a:t>Identify legal and regulatory hurdles and potential enabling legislation</a:t>
            </a:r>
          </a:p>
          <a:p>
            <a:pPr marL="694944" lvl="6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dirty="0"/>
              <a:t>Assess potential impacts to traffic</a:t>
            </a:r>
          </a:p>
          <a:p>
            <a:pPr marL="694944" lvl="6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dirty="0"/>
              <a:t>Identify and plan improvements to the corridor</a:t>
            </a:r>
          </a:p>
          <a:p>
            <a:pPr marL="694944" lvl="6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dirty="0"/>
              <a:t>Provide cost estimates and identify potential funding strategies</a:t>
            </a:r>
          </a:p>
          <a:p>
            <a:pPr marL="694944" lvl="6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dirty="0"/>
              <a:t>Intentionally engage stakeholders</a:t>
            </a:r>
          </a:p>
          <a:p>
            <a:pPr marL="694944" lvl="6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dirty="0">
                <a:ea typeface="Calibri" panose="020F0502020204030204" pitchFamily="34" charset="0"/>
                <a:cs typeface="Times New Roman" panose="02020603050405020304" pitchFamily="18" charset="0"/>
              </a:rPr>
              <a:t>Scope of work</a:t>
            </a:r>
          </a:p>
          <a:p>
            <a:pPr marL="694944" lvl="6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Analyze infrastructure needs</a:t>
            </a:r>
          </a:p>
          <a:p>
            <a:pPr marL="1152144" lvl="7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System:  digital and operational (hardware/software/edge computing)</a:t>
            </a:r>
          </a:p>
          <a:p>
            <a:pPr marL="1152144" lvl="7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Roadway:  widening/striping/signage</a:t>
            </a:r>
          </a:p>
          <a:p>
            <a:pPr marL="1152144" lvl="7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Utilities:  communication/broadband/power/ conduit</a:t>
            </a:r>
          </a:p>
          <a:p>
            <a:pPr marL="1152144" lvl="7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1500" b="1" dirty="0">
                <a:ea typeface="Calibri" panose="020F0502020204030204" pitchFamily="34" charset="0"/>
                <a:cs typeface="Times New Roman" panose="02020603050405020304" pitchFamily="18" charset="0"/>
              </a:rPr>
              <a:t>Identify and consider maintenance operations</a:t>
            </a:r>
          </a:p>
          <a:p>
            <a:pPr marL="694944" lvl="6" indent="-3429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endParaRPr lang="en-US" sz="15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08F6E9-129C-5165-7A55-9EC81C3311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8739" y="2843234"/>
            <a:ext cx="4705637" cy="286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6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110" y="3098800"/>
            <a:ext cx="1281289" cy="13716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20FEAD5-0C81-31D4-1C69-A554B8D739A8}"/>
              </a:ext>
            </a:extLst>
          </p:cNvPr>
          <p:cNvSpPr txBox="1">
            <a:spLocks/>
          </p:cNvSpPr>
          <p:nvPr/>
        </p:nvSpPr>
        <p:spPr>
          <a:xfrm>
            <a:off x="1691640" y="308875"/>
            <a:ext cx="5183690" cy="680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EV Charging Stations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89BAE13-18A7-7637-78F8-3BD978475120}"/>
              </a:ext>
            </a:extLst>
          </p:cNvPr>
          <p:cNvSpPr txBox="1">
            <a:spLocks/>
          </p:cNvSpPr>
          <p:nvPr/>
        </p:nvSpPr>
        <p:spPr>
          <a:xfrm>
            <a:off x="1564398" y="1057412"/>
            <a:ext cx="5650218" cy="4745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KY's Electric Vehicle Charging Program is well underway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Round 1 RFP Proposal due date:         August 24, 2023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Selected Developers will be responsible for: site acquisition, design, purchase, construction, installation of hardware and software, operation and maintenance (O&amp;M), and reporting services for a given Project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KYTC will not own the sites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Sites cannot be on KYTC right of way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Follow this effort and learn from their experiences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7FEE91-D449-DC69-77F0-AFB99EEDB1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6890" y="118998"/>
            <a:ext cx="4572000" cy="57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39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6123" y="4282328"/>
            <a:ext cx="1281289" cy="1371600"/>
          </a:xfrm>
          <a:prstGeom prst="rect">
            <a:avLst/>
          </a:prstGeom>
        </p:spPr>
      </p:pic>
      <p:pic>
        <p:nvPicPr>
          <p:cNvPr id="3" name="Picture 2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6F8BF42E-94F5-00C1-A8BB-5E31E2AE3E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t="15906" r="7713" b="14051"/>
          <a:stretch/>
        </p:blipFill>
        <p:spPr>
          <a:xfrm>
            <a:off x="1168832" y="153968"/>
            <a:ext cx="8677106" cy="5632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22224A-22B6-4D83-7E0F-1DCD61C09B16}"/>
              </a:ext>
            </a:extLst>
          </p:cNvPr>
          <p:cNvSpPr txBox="1"/>
          <p:nvPr/>
        </p:nvSpPr>
        <p:spPr>
          <a:xfrm>
            <a:off x="9966960" y="466344"/>
            <a:ext cx="18836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EV RFP</a:t>
            </a:r>
          </a:p>
          <a:p>
            <a:r>
              <a:rPr lang="en-US" sz="3200" b="1" dirty="0"/>
              <a:t>Corridor</a:t>
            </a:r>
          </a:p>
          <a:p>
            <a:r>
              <a:rPr lang="en-US" sz="3200" b="1" dirty="0"/>
              <a:t>Group </a:t>
            </a:r>
          </a:p>
          <a:p>
            <a:r>
              <a:rPr lang="en-US" sz="3200" b="1" dirty="0"/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3554202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9B9DAF-9C24-FBB9-19C4-C50F2B421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7369" y="3899"/>
            <a:ext cx="7523830" cy="581571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66B8F70-D462-F142-C4BA-C150662672F6}"/>
              </a:ext>
            </a:extLst>
          </p:cNvPr>
          <p:cNvGrpSpPr/>
          <p:nvPr/>
        </p:nvGrpSpPr>
        <p:grpSpPr>
          <a:xfrm>
            <a:off x="9367063" y="3203959"/>
            <a:ext cx="2119543" cy="2239851"/>
            <a:chOff x="9248856" y="3515688"/>
            <a:chExt cx="2119543" cy="223985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53A273-FBCF-2C0A-1E0C-2DCA543A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48856" y="3515688"/>
              <a:ext cx="1657581" cy="5144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A4C696-22CD-E815-7EDE-44999550E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39291" y="3995263"/>
              <a:ext cx="1276528" cy="48584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FEBC139-5AF3-7876-CB1F-658480685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39291" y="4399295"/>
              <a:ext cx="1819529" cy="48584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9D1B3B4-2098-B869-02D3-00A394B9D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634"/>
            <a:stretch/>
          </p:blipFill>
          <p:spPr>
            <a:xfrm>
              <a:off x="9377916" y="4805917"/>
              <a:ext cx="1588165" cy="53347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76FED70-6085-387F-5D6C-4C330B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39291" y="5260170"/>
              <a:ext cx="2029108" cy="495369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DF39D48-91D4-F157-00B2-4B21D635F97F}"/>
              </a:ext>
            </a:extLst>
          </p:cNvPr>
          <p:cNvSpPr txBox="1"/>
          <p:nvPr/>
        </p:nvSpPr>
        <p:spPr>
          <a:xfrm>
            <a:off x="9135290" y="681934"/>
            <a:ext cx="2577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EV</a:t>
            </a:r>
          </a:p>
          <a:p>
            <a:r>
              <a:rPr lang="en-US" sz="3000" b="1" dirty="0"/>
              <a:t>Stakeholder Engagement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4A80BE91-2373-3010-1B06-BB972CD5D8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734" y="3138141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9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F39D48-91D4-F157-00B2-4B21D635F97F}"/>
              </a:ext>
            </a:extLst>
          </p:cNvPr>
          <p:cNvSpPr txBox="1"/>
          <p:nvPr/>
        </p:nvSpPr>
        <p:spPr>
          <a:xfrm>
            <a:off x="1155830" y="1026317"/>
            <a:ext cx="58371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Kentucky EV Website</a:t>
            </a:r>
          </a:p>
          <a:p>
            <a:r>
              <a:rPr lang="en-US" sz="3000" b="1" dirty="0">
                <a:hlinkClick r:id="rId9"/>
              </a:rPr>
              <a:t>https://kyevcharging.com</a:t>
            </a:r>
            <a:endParaRPr lang="en-US" sz="3000" b="1" dirty="0"/>
          </a:p>
          <a:p>
            <a:endParaRPr lang="en-US" sz="3000" b="1" dirty="0"/>
          </a:p>
          <a:p>
            <a:endParaRPr lang="en-US" sz="3000" b="1" dirty="0"/>
          </a:p>
          <a:p>
            <a:endParaRPr lang="en-US" sz="3000" b="1" dirty="0"/>
          </a:p>
          <a:p>
            <a:r>
              <a:rPr lang="en-US" sz="3000" b="1" dirty="0"/>
              <a:t>Contact Information</a:t>
            </a:r>
          </a:p>
          <a:p>
            <a:r>
              <a:rPr lang="en-US" sz="3000" b="1" dirty="0">
                <a:solidFill>
                  <a:schemeClr val="bg2">
                    <a:lumMod val="75000"/>
                    <a:lumOff val="2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EVChargingProgram@ky.gov</a:t>
            </a:r>
            <a:r>
              <a:rPr lang="en-US" sz="3000" b="1" dirty="0">
                <a:solidFill>
                  <a:schemeClr val="bg2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 sz="3000" b="1" dirty="0"/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256893B-BB0F-FBEF-0947-1C89376662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51" y="269484"/>
            <a:ext cx="4708589" cy="4708589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4A80BE91-2373-3010-1B06-BB972CD5D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39679" y="4887918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4C881-7C8F-6920-BE75-5AA9A13C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59" y="623048"/>
            <a:ext cx="2796802" cy="2805948"/>
          </a:xfrm>
        </p:spPr>
        <p:txBody>
          <a:bodyPr anchor="b">
            <a:normAutofit/>
          </a:bodyPr>
          <a:lstStyle/>
          <a:p>
            <a:pPr algn="r"/>
            <a:r>
              <a:rPr lang="en-US" sz="3100" dirty="0">
                <a:solidFill>
                  <a:srgbClr val="FFFFFF"/>
                </a:solidFill>
                <a:latin typeface="Helvetica" pitchFamily="2" charset="0"/>
              </a:rPr>
              <a:t>Current Regulatory Framework</a:t>
            </a:r>
            <a:br>
              <a:rPr lang="en-US" sz="3100" dirty="0">
                <a:solidFill>
                  <a:srgbClr val="FFFFFF"/>
                </a:solidFill>
                <a:latin typeface="Helvetica" pitchFamily="2" charset="0"/>
              </a:rPr>
            </a:br>
            <a:r>
              <a:rPr lang="en-US" sz="3100" dirty="0">
                <a:solidFill>
                  <a:srgbClr val="FFFFFF"/>
                </a:solidFill>
                <a:latin typeface="Helvetica" pitchFamily="2" charset="0"/>
              </a:rPr>
              <a:t>and Challenges</a:t>
            </a:r>
            <a:br>
              <a:rPr lang="en-US" sz="3100" dirty="0">
                <a:solidFill>
                  <a:srgbClr val="FFFFFF"/>
                </a:solidFill>
                <a:latin typeface="Helvetica" pitchFamily="2" charset="0"/>
              </a:rPr>
            </a:b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5CA61-E2DC-8338-EF62-D70B909E6BFE}"/>
              </a:ext>
            </a:extLst>
          </p:cNvPr>
          <p:cNvSpPr/>
          <p:nvPr/>
        </p:nvSpPr>
        <p:spPr>
          <a:xfrm>
            <a:off x="0" y="5972144"/>
            <a:ext cx="12192000" cy="8858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A6C29-1CA5-E292-7C5A-E95FFE22D83D}"/>
              </a:ext>
            </a:extLst>
          </p:cNvPr>
          <p:cNvSpPr/>
          <p:nvPr/>
        </p:nvSpPr>
        <p:spPr>
          <a:xfrm>
            <a:off x="0" y="5972144"/>
            <a:ext cx="12192000" cy="88585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6B88EE-ED95-7915-A630-DFF9A099B6F4}"/>
              </a:ext>
            </a:extLst>
          </p:cNvPr>
          <p:cNvSpPr/>
          <p:nvPr/>
        </p:nvSpPr>
        <p:spPr>
          <a:xfrm>
            <a:off x="0" y="5964904"/>
            <a:ext cx="12192000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77753262-1B1F-0592-B56E-BC93EDC64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92" y="6127324"/>
            <a:ext cx="608088" cy="582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45B6D9-41B7-20E7-4D3E-F1763432C8B2}"/>
              </a:ext>
            </a:extLst>
          </p:cNvPr>
          <p:cNvSpPr/>
          <p:nvPr/>
        </p:nvSpPr>
        <p:spPr>
          <a:xfrm>
            <a:off x="0" y="5883694"/>
            <a:ext cx="12192000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CFAFD-C5BC-B6A8-8F66-920A23431730}"/>
              </a:ext>
            </a:extLst>
          </p:cNvPr>
          <p:cNvSpPr txBox="1"/>
          <p:nvPr/>
        </p:nvSpPr>
        <p:spPr>
          <a:xfrm>
            <a:off x="935406" y="6416598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KENTUCKY TRANSPORTATION CENTER</a:t>
            </a:r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1C86538-2AFC-6F56-9688-6F5A1EDF1E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963448"/>
              </p:ext>
            </p:extLst>
          </p:nvPr>
        </p:nvGraphicFramePr>
        <p:xfrm>
          <a:off x="4905052" y="255182"/>
          <a:ext cx="6666833" cy="534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A7BE1FB-3999-2D3C-5795-DAC2E5086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5916" y="6086512"/>
            <a:ext cx="1368380" cy="77724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C2A42AE-7D03-9DC7-45FB-7F723FEB16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7116" y="3681657"/>
            <a:ext cx="12812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71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106" y="5480407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F5198-BD99-F00D-2DE8-EFB41D5F87A4}"/>
              </a:ext>
            </a:extLst>
          </p:cNvPr>
          <p:cNvSpPr txBox="1">
            <a:spLocks/>
          </p:cNvSpPr>
          <p:nvPr/>
        </p:nvSpPr>
        <p:spPr>
          <a:xfrm>
            <a:off x="1063421" y="216401"/>
            <a:ext cx="10506456" cy="10261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latin typeface="+mn-lt"/>
              </a:rPr>
              <a:t>Two Methods To Accommodate CEC Uses 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Under Federal Regulation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4F8F2-1BAB-0BEA-1445-EC5C45D99D9D}"/>
              </a:ext>
            </a:extLst>
          </p:cNvPr>
          <p:cNvSpPr txBox="1">
            <a:spLocks/>
          </p:cNvSpPr>
          <p:nvPr/>
        </p:nvSpPr>
        <p:spPr>
          <a:xfrm>
            <a:off x="1058597" y="1812572"/>
            <a:ext cx="4997448" cy="39065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4980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u="sng" dirty="0"/>
              <a:t>Utility </a:t>
            </a:r>
            <a:r>
              <a:rPr lang="en-US" sz="2000" b="1" u="sng" dirty="0">
                <a:hlinkClick r:id="rId10"/>
              </a:rPr>
              <a:t>–</a:t>
            </a:r>
            <a:r>
              <a:rPr lang="en-US" sz="2000" b="1" u="sng" dirty="0"/>
              <a:t> </a:t>
            </a:r>
            <a:r>
              <a:rPr lang="en-US" sz="2000" b="1" u="sng" dirty="0">
                <a:hlinkClick r:id="rId10"/>
              </a:rPr>
              <a:t>23 CFR part 645</a:t>
            </a:r>
            <a:endParaRPr lang="en-US" sz="2000" b="1" u="sng" dirty="0">
              <a:cs typeface="Times New Roman" panose="02020603050405020304" pitchFamily="18" charset="0"/>
            </a:endParaRPr>
          </a:p>
          <a:p>
            <a:pPr marL="346075" indent="-346075" algn="l" defTabSz="749808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State DOT Utility Accommodation Policy governs</a:t>
            </a:r>
          </a:p>
          <a:p>
            <a:pPr marL="347472" indent="-347472" algn="l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FHWA approved UAP programmatically</a:t>
            </a:r>
          </a:p>
          <a:p>
            <a:pPr marL="347472" indent="-347472" algn="l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Approvals required for changes in access on federal aid highways</a:t>
            </a:r>
          </a:p>
          <a:p>
            <a:pPr marL="347472" indent="-347472" algn="l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Fees charged at the state’s discretion</a:t>
            </a:r>
          </a:p>
          <a:p>
            <a:pPr marL="347472" indent="-347472" algn="l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Safety and operation cannot be impacted</a:t>
            </a:r>
          </a:p>
          <a:p>
            <a:pPr algn="l" defTabSz="749808">
              <a:spcBef>
                <a:spcPts val="820"/>
              </a:spcBef>
            </a:pPr>
            <a:endParaRPr lang="en-US" sz="2296" dirty="0"/>
          </a:p>
          <a:p>
            <a:pPr algn="l"/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CDFFC53-5142-F712-F1D1-074C9B2444C5}"/>
              </a:ext>
            </a:extLst>
          </p:cNvPr>
          <p:cNvSpPr txBox="1">
            <a:spLocks/>
          </p:cNvSpPr>
          <p:nvPr/>
        </p:nvSpPr>
        <p:spPr>
          <a:xfrm>
            <a:off x="6552689" y="1774640"/>
            <a:ext cx="5224974" cy="398511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u="sng" dirty="0"/>
              <a:t>Alternative Use of Right-of-Way –  </a:t>
            </a:r>
            <a:r>
              <a:rPr lang="en-US" sz="2000" b="1" u="sng" dirty="0">
                <a:hlinkClick r:id="rId11"/>
              </a:rPr>
              <a:t>23 CFR part 710</a:t>
            </a:r>
            <a:endParaRPr lang="en-US" sz="2000" b="1" u="sng" dirty="0"/>
          </a:p>
          <a:p>
            <a:pPr marL="347472" indent="-347472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FHWA requires a public interest finding</a:t>
            </a:r>
          </a:p>
          <a:p>
            <a:pPr marL="347472" indent="-347472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Required for each individual use</a:t>
            </a:r>
          </a:p>
          <a:p>
            <a:pPr marL="346075" indent="-346075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Approvals required for changes in access on federal aid highways</a:t>
            </a:r>
          </a:p>
          <a:p>
            <a:pPr marL="346075" indent="-346075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Fair market rent usually required, FHWA has determined CEC excepted</a:t>
            </a:r>
          </a:p>
          <a:p>
            <a:pPr marL="347472" indent="-347472" defTabSz="7498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Safety and operations cannot be Impacted</a:t>
            </a:r>
          </a:p>
          <a:p>
            <a:pPr defTabSz="749808">
              <a:spcBef>
                <a:spcPts val="820"/>
              </a:spcBef>
            </a:pPr>
            <a:endParaRPr lang="en-US" sz="2296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7ACC73-5722-7DE4-FEA7-50C757E36116}"/>
              </a:ext>
            </a:extLst>
          </p:cNvPr>
          <p:cNvCxnSpPr>
            <a:cxnSpLocks/>
          </p:cNvCxnSpPr>
          <p:nvPr/>
        </p:nvCxnSpPr>
        <p:spPr>
          <a:xfrm>
            <a:off x="6260592" y="1609344"/>
            <a:ext cx="0" cy="40497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916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EE3A7B-5C6A-57DA-3F04-C9779A859339}"/>
              </a:ext>
            </a:extLst>
          </p:cNvPr>
          <p:cNvSpPr txBox="1">
            <a:spLocks/>
          </p:cNvSpPr>
          <p:nvPr/>
        </p:nvSpPr>
        <p:spPr>
          <a:xfrm>
            <a:off x="356616" y="192977"/>
            <a:ext cx="10515600" cy="6596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Definition of a Utility under KRS 278.010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AA7B4-6229-36E8-AC1D-1BC7938DD932}"/>
              </a:ext>
            </a:extLst>
          </p:cNvPr>
          <p:cNvSpPr txBox="1">
            <a:spLocks/>
          </p:cNvSpPr>
          <p:nvPr/>
        </p:nvSpPr>
        <p:spPr>
          <a:xfrm>
            <a:off x="576072" y="914450"/>
            <a:ext cx="10296144" cy="4758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Any natural persons, partnerships, corporations, and two (2) or more persons having a joint or common interest…who owns, controls, operates, or manages any facility used or to be used for or in connection with: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(a)     The </a:t>
            </a:r>
            <a:r>
              <a:rPr lang="en-US" sz="1600" b="1" u="sng" dirty="0">
                <a:highlight>
                  <a:srgbClr val="FFFF00"/>
                </a:highlight>
              </a:rPr>
              <a:t>generation, production, transmission, or distribution of electricity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/>
              <a:t>to or for the public, for compensation, for lights, heat, power, or other uses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(b)     The </a:t>
            </a:r>
            <a:r>
              <a:rPr lang="en-US" sz="1600" b="1" u="sng" dirty="0"/>
              <a:t>production, manufacture, storage, distribution, sale, or furnishing of natural or manufactured gas</a:t>
            </a:r>
            <a:r>
              <a:rPr lang="en-US" sz="1600" dirty="0"/>
              <a:t>, or a mixture of same, to or for the public, for compensation, for light, heat, power, or other uses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(c)     The </a:t>
            </a:r>
            <a:r>
              <a:rPr lang="en-US" sz="1600" b="1" u="sng" dirty="0"/>
              <a:t>transporting or conveying of gas, crude oil, or other fluid substance by pipeline</a:t>
            </a:r>
            <a:r>
              <a:rPr lang="en-US" sz="1600" dirty="0"/>
              <a:t> to or for the public, for compensation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(d)     The </a:t>
            </a:r>
            <a:r>
              <a:rPr lang="en-US" sz="1600" b="1" u="sng" dirty="0"/>
              <a:t>diverting, developing, pumping, impounding, distributing, or furnishing of water</a:t>
            </a:r>
            <a:r>
              <a:rPr lang="en-US" sz="1600" dirty="0"/>
              <a:t> to or for the public, for compensation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(e)     The </a:t>
            </a:r>
            <a:r>
              <a:rPr lang="en-US" sz="1600" b="1" u="sng" dirty="0">
                <a:highlight>
                  <a:srgbClr val="FFFF00"/>
                </a:highlight>
              </a:rPr>
              <a:t>transmission or conveyance over wire, in air, or otherwise, of any message by telephone or telegraph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r>
              <a:rPr lang="en-US" sz="1600" dirty="0"/>
              <a:t>for the public, for compensation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(f)      The </a:t>
            </a:r>
            <a:r>
              <a:rPr lang="en-US" sz="1600" b="1" u="sng" dirty="0"/>
              <a:t>collection, transmission, or treatment of sewage</a:t>
            </a:r>
            <a:r>
              <a:rPr lang="en-US" sz="1600" dirty="0"/>
              <a:t> for the public, for compensation, if the facility is a subdivision collection, transmission, or treatment facility plant that is affixed to real property and is located in a county containing a city of the first class or is a sewage collection, transmission, or treatment facility that is affixed to real property, that is located in any other county, and that is not subject to regulation by a metropolitan sewer district or any sanitation district created pursuant to KRS Chapter 220</a:t>
            </a:r>
          </a:p>
        </p:txBody>
      </p:sp>
    </p:spTree>
    <p:extLst>
      <p:ext uri="{BB962C8B-B14F-4D97-AF65-F5344CB8AC3E}">
        <p14:creationId xmlns:p14="http://schemas.microsoft.com/office/powerpoint/2010/main" val="3550728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392612" y="4682146"/>
            <a:ext cx="1613224" cy="1726933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5492E6-BEBE-DD3E-4B5C-55760BD4474C}"/>
              </a:ext>
            </a:extLst>
          </p:cNvPr>
          <p:cNvSpPr txBox="1">
            <a:spLocks/>
          </p:cNvSpPr>
          <p:nvPr/>
        </p:nvSpPr>
        <p:spPr>
          <a:xfrm>
            <a:off x="1809719" y="1367246"/>
            <a:ext cx="8396730" cy="4272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60375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CEC Uses Along Highway</a:t>
            </a:r>
          </a:p>
          <a:p>
            <a:pPr marL="460375" indent="-460375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Facilities Owned By Others and Subject to KYTC Utility Accommodation Policy</a:t>
            </a:r>
          </a:p>
          <a:p>
            <a:pPr marL="460375" indent="-460375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Proposed KYTC Projects - Utilities Function within the Division of Right of Way and Utilities </a:t>
            </a:r>
          </a:p>
          <a:p>
            <a:pPr marL="460375" indent="-460375" algn="l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800" dirty="0"/>
              <a:t>Existing KYTC Roadways – Permits Function within the Division of Maintenance </a:t>
            </a:r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14B78-DFB5-0F35-7ECD-1B3BAE07CC23}"/>
              </a:ext>
            </a:extLst>
          </p:cNvPr>
          <p:cNvSpPr txBox="1">
            <a:spLocks/>
          </p:cNvSpPr>
          <p:nvPr/>
        </p:nvSpPr>
        <p:spPr>
          <a:xfrm>
            <a:off x="1397686" y="130419"/>
            <a:ext cx="9396628" cy="1193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latin typeface="+mn-lt"/>
              </a:rPr>
              <a:t>Study Focus</a:t>
            </a:r>
          </a:p>
        </p:txBody>
      </p:sp>
    </p:spTree>
    <p:extLst>
      <p:ext uri="{BB962C8B-B14F-4D97-AF65-F5344CB8AC3E}">
        <p14:creationId xmlns:p14="http://schemas.microsoft.com/office/powerpoint/2010/main" val="3099695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392612" y="4682146"/>
            <a:ext cx="1613224" cy="1726933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C83239-E67C-3654-D014-1023EFD5423B}"/>
              </a:ext>
            </a:extLst>
          </p:cNvPr>
          <p:cNvSpPr txBox="1">
            <a:spLocks/>
          </p:cNvSpPr>
          <p:nvPr/>
        </p:nvSpPr>
        <p:spPr>
          <a:xfrm>
            <a:off x="4483994" y="372710"/>
            <a:ext cx="6428215" cy="4446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Signed into law on March 23, 2018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Prescribes additional requirements to facilitate the installation of broadband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400" dirty="0"/>
              <a:t>State DOT must:</a:t>
            </a:r>
          </a:p>
          <a:p>
            <a:pPr marL="694944" lvl="1" indent="-347472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Identify a broadband utility coordinator</a:t>
            </a:r>
          </a:p>
          <a:p>
            <a:pPr marL="694944" lvl="1" indent="-347472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Include broadband in the utility process</a:t>
            </a:r>
          </a:p>
          <a:p>
            <a:pPr marL="347472" indent="-347472" algn="l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en-US" sz="2400" dirty="0"/>
              <a:t>Not a mandate to allow broadband in right of way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C00094-32C7-B67E-B67A-B87DEE67EB10}"/>
              </a:ext>
            </a:extLst>
          </p:cNvPr>
          <p:cNvCxnSpPr>
            <a:cxnSpLocks/>
          </p:cNvCxnSpPr>
          <p:nvPr/>
        </p:nvCxnSpPr>
        <p:spPr>
          <a:xfrm>
            <a:off x="4017572" y="306978"/>
            <a:ext cx="0" cy="51082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90EED6A-6D22-BFDB-BEC4-C2647C5E0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739" y="1590543"/>
            <a:ext cx="2683565" cy="2441448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br>
              <a:rPr lang="en-US" sz="2400" b="1" dirty="0">
                <a:latin typeface="+mn-lt"/>
              </a:rPr>
            </a:br>
            <a:br>
              <a:rPr lang="en-US" sz="2400" b="1" dirty="0">
                <a:latin typeface="+mn-lt"/>
              </a:rPr>
            </a:br>
            <a:r>
              <a:rPr lang="en-US" sz="2400" b="1" dirty="0">
                <a:solidFill>
                  <a:schemeClr val="tx1"/>
                </a:solidFill>
                <a:latin typeface="+mn-lt"/>
              </a:rPr>
              <a:t>Mobile Now Act</a:t>
            </a:r>
          </a:p>
        </p:txBody>
      </p:sp>
    </p:spTree>
    <p:extLst>
      <p:ext uri="{BB962C8B-B14F-4D97-AF65-F5344CB8AC3E}">
        <p14:creationId xmlns:p14="http://schemas.microsoft.com/office/powerpoint/2010/main" val="3044196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392612" y="4682146"/>
            <a:ext cx="1613224" cy="1726933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554F9-6CA0-99C6-91D9-D3A9F85328DB}"/>
              </a:ext>
            </a:extLst>
          </p:cNvPr>
          <p:cNvSpPr txBox="1">
            <a:spLocks/>
          </p:cNvSpPr>
          <p:nvPr/>
        </p:nvSpPr>
        <p:spPr>
          <a:xfrm>
            <a:off x="1216717" y="1462748"/>
            <a:ext cx="9137128" cy="4425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4944" indent="-347472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Benefits</a:t>
            </a:r>
          </a:p>
          <a:p>
            <a:pPr marL="1042416" lvl="1" indent="-347472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000" dirty="0"/>
              <a:t>KYTC does not have the expertise to operate and maintain most of the equipment and systems required for these uses</a:t>
            </a:r>
          </a:p>
          <a:p>
            <a:pPr marL="1042416" lvl="1" indent="-347472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000" dirty="0"/>
              <a:t>Upfront costs can be mitigated by having private companies handle the construction</a:t>
            </a:r>
          </a:p>
          <a:p>
            <a:pPr marL="694944" indent="-347472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Drawbacks</a:t>
            </a:r>
          </a:p>
          <a:p>
            <a:pPr marL="1042416" lvl="1" indent="-347472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§"/>
            </a:pPr>
            <a:r>
              <a:rPr lang="en-US" sz="2000" dirty="0"/>
              <a:t>May have conflicting interests with KYTC in terms of how they treat our right-of-way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2DE00C-6F79-7CEE-FCA2-F752CC80FCC7}"/>
              </a:ext>
            </a:extLst>
          </p:cNvPr>
          <p:cNvSpPr txBox="1">
            <a:spLocks/>
          </p:cNvSpPr>
          <p:nvPr/>
        </p:nvSpPr>
        <p:spPr>
          <a:xfrm>
            <a:off x="1216717" y="658501"/>
            <a:ext cx="9536628" cy="74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Private Involvement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922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8632833" y="2184400"/>
            <a:ext cx="1613224" cy="1726933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A554F9-6CA0-99C6-91D9-D3A9F85328DB}"/>
              </a:ext>
            </a:extLst>
          </p:cNvPr>
          <p:cNvSpPr txBox="1">
            <a:spLocks/>
          </p:cNvSpPr>
          <p:nvPr/>
        </p:nvSpPr>
        <p:spPr>
          <a:xfrm>
            <a:off x="1684701" y="1835658"/>
            <a:ext cx="5818156" cy="3593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dirty="0"/>
              <a:t>Self Ownership</a:t>
            </a:r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Public-Private Partnership (P3):</a:t>
            </a:r>
          </a:p>
          <a:p>
            <a:pPr marL="694944" lvl="1" indent="-347472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Third Party PPA</a:t>
            </a:r>
          </a:p>
          <a:p>
            <a:pPr marL="694944" lvl="1" indent="-347472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Solar Lease/License Revenue</a:t>
            </a:r>
          </a:p>
          <a:p>
            <a:pPr marL="694944" lvl="1" indent="-347472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Morris Model</a:t>
            </a:r>
          </a:p>
          <a:p>
            <a:pPr marL="694944" lvl="1" indent="-347472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347472" indent="-34747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Traditional Power Purchase Agreement (PPA)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2DE00C-6F79-7CEE-FCA2-F752CC80FCC7}"/>
              </a:ext>
            </a:extLst>
          </p:cNvPr>
          <p:cNvSpPr txBox="1">
            <a:spLocks/>
          </p:cNvSpPr>
          <p:nvPr/>
        </p:nvSpPr>
        <p:spPr>
          <a:xfrm>
            <a:off x="1684701" y="527516"/>
            <a:ext cx="9583544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Ownership and Development Models for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Renewable Energy Projects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392612" y="4682146"/>
            <a:ext cx="1613224" cy="1726933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D008E5-6830-7761-320F-60B1277894E6}"/>
              </a:ext>
            </a:extLst>
          </p:cNvPr>
          <p:cNvSpPr txBox="1">
            <a:spLocks/>
          </p:cNvSpPr>
          <p:nvPr/>
        </p:nvSpPr>
        <p:spPr>
          <a:xfrm>
            <a:off x="1216717" y="1348768"/>
            <a:ext cx="9137128" cy="4201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lvl="1" indent="-347472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23 USC 11</a:t>
            </a:r>
          </a:p>
          <a:p>
            <a:pPr marL="804672" lvl="2" indent="-34747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Prohibits commercial activity within the </a:t>
            </a:r>
            <a:r>
              <a:rPr lang="en-US" u="sng" dirty="0"/>
              <a:t>Interstate ROW </a:t>
            </a:r>
            <a:r>
              <a:rPr lang="en-US" dirty="0"/>
              <a:t>from serving motor vehicle users</a:t>
            </a:r>
          </a:p>
          <a:p>
            <a:pPr marL="804672" lvl="2" indent="-34747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Limits commercial activities in rest areas for serving motor vehicle users.  Limited activities that are allowed in rest areas include:</a:t>
            </a:r>
          </a:p>
          <a:p>
            <a:pPr marL="1152144" lvl="3" indent="-347472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Certain advertising and displays related to tourism, historical events, travel related information</a:t>
            </a:r>
          </a:p>
          <a:p>
            <a:pPr marL="1152144" lvl="3" indent="-347472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Vending machines with preferences given to vendors operating under the Randolph-Sheppard Act </a:t>
            </a:r>
          </a:p>
          <a:p>
            <a:pPr marL="1152144" lvl="3" indent="-34747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sz="2000" dirty="0"/>
              <a:t>Any revenue must be used to maintain rest areas</a:t>
            </a:r>
          </a:p>
          <a:p>
            <a:pPr marL="347472" lvl="1" indent="-347472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/>
              <a:t>Legality of PPA’s in Kentucky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7037AE-B634-22D8-E6EB-9975531161DD}"/>
              </a:ext>
            </a:extLst>
          </p:cNvPr>
          <p:cNvSpPr txBox="1">
            <a:spLocks/>
          </p:cNvSpPr>
          <p:nvPr/>
        </p:nvSpPr>
        <p:spPr>
          <a:xfrm>
            <a:off x="1216717" y="428361"/>
            <a:ext cx="9536628" cy="748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Regulatory Challenges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41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319518" y="2960474"/>
            <a:ext cx="1613224" cy="172693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24C77B-C17A-A576-D865-762AD245229D}"/>
              </a:ext>
            </a:extLst>
          </p:cNvPr>
          <p:cNvSpPr txBox="1"/>
          <p:nvPr/>
        </p:nvSpPr>
        <p:spPr>
          <a:xfrm>
            <a:off x="5406009" y="107648"/>
            <a:ext cx="237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Study Tasks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3FB19DF-7A3D-22B5-0286-EFF24A3685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66232"/>
              </p:ext>
            </p:extLst>
          </p:nvPr>
        </p:nvGraphicFramePr>
        <p:xfrm>
          <a:off x="2080850" y="810260"/>
          <a:ext cx="8891950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478">
                  <a:extLst>
                    <a:ext uri="{9D8B030D-6E8A-4147-A177-3AD203B41FA5}">
                      <a16:colId xmlns:a16="http://schemas.microsoft.com/office/drawing/2014/main" val="912721142"/>
                    </a:ext>
                  </a:extLst>
                </a:gridCol>
                <a:gridCol w="7262486">
                  <a:extLst>
                    <a:ext uri="{9D8B030D-6E8A-4147-A177-3AD203B41FA5}">
                      <a16:colId xmlns:a16="http://schemas.microsoft.com/office/drawing/2014/main" val="50137254"/>
                    </a:ext>
                  </a:extLst>
                </a:gridCol>
                <a:gridCol w="927986">
                  <a:extLst>
                    <a:ext uri="{9D8B030D-6E8A-4147-A177-3AD203B41FA5}">
                      <a16:colId xmlns:a16="http://schemas.microsoft.com/office/drawing/2014/main" val="1172918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28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Review literature and transportation agency guidance on innovative uses of public ROW.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ym typeface="Wingdings" panose="05000000000000000000" pitchFamily="2" charset="2"/>
                        </a:rPr>
                        <a:t>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687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Identify issues with current regulatory framework and recommend changes to legislation that would be necessary.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72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Assess requirements for CEC applications on public ROW (e.g., electrical, land area, topography, special hardware, roadway modifications, clear zones).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407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Establish material and locational standards for developing CEC facilities. Evaluate costs associated with each facility type.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175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Identify general areas and/or corridors within the public ROW suitable for each CEC application.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795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Prepare a technical brief and implementation plan, which describes how KYTC can accommodate innovative uses of its 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789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510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106" y="5480407"/>
            <a:ext cx="1281289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AEA1B-C00D-9015-7956-8877E9AF161A}"/>
              </a:ext>
            </a:extLst>
          </p:cNvPr>
          <p:cNvSpPr txBox="1"/>
          <p:nvPr/>
        </p:nvSpPr>
        <p:spPr>
          <a:xfrm>
            <a:off x="3785617" y="619980"/>
            <a:ext cx="444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Possible Opportunities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5F2F4D-A22B-82E5-7237-81FD53322FE4}"/>
              </a:ext>
            </a:extLst>
          </p:cNvPr>
          <p:cNvSpPr txBox="1"/>
          <p:nvPr/>
        </p:nvSpPr>
        <p:spPr>
          <a:xfrm>
            <a:off x="1555241" y="1536192"/>
            <a:ext cx="77977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Rest Areas – Renewables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Interchanges - Renewables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Park &amp; Rides – Renewables, Charging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Abandoned Utility Corridors - Broadband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Excess Right of Way – Broadband, Renewables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Existing Lighting Infrastructure and Utility Poles – Small Cell Wireless &amp; CAV</a:t>
            </a:r>
          </a:p>
        </p:txBody>
      </p:sp>
    </p:spTree>
    <p:extLst>
      <p:ext uri="{BB962C8B-B14F-4D97-AF65-F5344CB8AC3E}">
        <p14:creationId xmlns:p14="http://schemas.microsoft.com/office/powerpoint/2010/main" val="2498647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111" y="2614365"/>
            <a:ext cx="1281289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1AEA1B-C00D-9015-7956-8877E9AF161A}"/>
              </a:ext>
            </a:extLst>
          </p:cNvPr>
          <p:cNvSpPr txBox="1"/>
          <p:nvPr/>
        </p:nvSpPr>
        <p:spPr>
          <a:xfrm>
            <a:off x="3984075" y="1134039"/>
            <a:ext cx="5798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Thank You 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07A7FA-496E-680F-7625-1FCD9D24F28B}"/>
              </a:ext>
            </a:extLst>
          </p:cNvPr>
          <p:cNvSpPr txBox="1"/>
          <p:nvPr/>
        </p:nvSpPr>
        <p:spPr>
          <a:xfrm>
            <a:off x="1349668" y="4708298"/>
            <a:ext cx="3920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Moses, PE, PLS</a:t>
            </a:r>
          </a:p>
          <a:p>
            <a:r>
              <a:rPr lang="en-US" dirty="0"/>
              <a:t>Research Engineer</a:t>
            </a:r>
          </a:p>
          <a:p>
            <a:r>
              <a:rPr lang="en-US" dirty="0"/>
              <a:t>Kentucky Transportation Center</a:t>
            </a:r>
          </a:p>
          <a:p>
            <a:r>
              <a:rPr lang="en-US" dirty="0"/>
              <a:t>david.moses@uky.edu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0238A-6BB6-6067-1CC0-137E5DECF16B}"/>
              </a:ext>
            </a:extLst>
          </p:cNvPr>
          <p:cNvSpPr txBox="1"/>
          <p:nvPr/>
        </p:nvSpPr>
        <p:spPr>
          <a:xfrm>
            <a:off x="7580716" y="4685374"/>
            <a:ext cx="424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Jennifer McCleve, PE</a:t>
            </a:r>
          </a:p>
          <a:p>
            <a:pPr algn="r"/>
            <a:r>
              <a:rPr lang="en-US" dirty="0"/>
              <a:t>Utilities and Rail Branch Manager</a:t>
            </a:r>
          </a:p>
          <a:p>
            <a:pPr algn="r"/>
            <a:r>
              <a:rPr lang="en-US" dirty="0"/>
              <a:t>Kentucky Transportation Cabinet</a:t>
            </a:r>
          </a:p>
          <a:p>
            <a:pPr algn="r"/>
            <a:r>
              <a:rPr lang="en-US" dirty="0"/>
              <a:t>jennifer.mccleve@ky.gov</a:t>
            </a:r>
          </a:p>
        </p:txBody>
      </p:sp>
    </p:spTree>
    <p:extLst>
      <p:ext uri="{BB962C8B-B14F-4D97-AF65-F5344CB8AC3E}">
        <p14:creationId xmlns:p14="http://schemas.microsoft.com/office/powerpoint/2010/main" val="394734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4730122-EC9C-9B26-69EC-9896153E1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7516" y="5328725"/>
            <a:ext cx="1281289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7F8E8F-54F4-2BFA-2BD1-47B126D2B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3" t="7307" r="12713" b="19491"/>
          <a:stretch/>
        </p:blipFill>
        <p:spPr>
          <a:xfrm>
            <a:off x="156180" y="95360"/>
            <a:ext cx="10973374" cy="63973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56396B-7BCB-8C07-CEEE-DD04920A56FC}"/>
              </a:ext>
            </a:extLst>
          </p:cNvPr>
          <p:cNvSpPr txBox="1">
            <a:spLocks/>
          </p:cNvSpPr>
          <p:nvPr/>
        </p:nvSpPr>
        <p:spPr>
          <a:xfrm>
            <a:off x="348263" y="5112498"/>
            <a:ext cx="2438480" cy="90202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>
                <a:latin typeface="+mn-lt"/>
              </a:rPr>
              <a:t>Clean Energy and Connectivity (CEC) Uses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18FAF-1BA8-863D-A8D8-7A3174EEC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877" y="6014525"/>
            <a:ext cx="5745903" cy="47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10392612" y="4682146"/>
            <a:ext cx="1613224" cy="1726933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64A8B0D-A0DB-AB4C-C5E6-36CB51131859}"/>
              </a:ext>
            </a:extLst>
          </p:cNvPr>
          <p:cNvSpPr txBox="1">
            <a:spLocks/>
          </p:cNvSpPr>
          <p:nvPr/>
        </p:nvSpPr>
        <p:spPr>
          <a:xfrm>
            <a:off x="994324" y="511314"/>
            <a:ext cx="10225930" cy="490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States are using Solar and Wind Power to: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32DFB5-5BAC-462D-3963-939658D3CD23}"/>
              </a:ext>
            </a:extLst>
          </p:cNvPr>
          <p:cNvSpPr txBox="1"/>
          <p:nvPr/>
        </p:nvSpPr>
        <p:spPr>
          <a:xfrm>
            <a:off x="1098538" y="1236454"/>
            <a:ext cx="351710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Power State Buildings (Maintenance Garage, Rest Areas, Welcome Centers)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Street/Parking Lot Lighting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Crosswalk Visibility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Weigh in Motion Systems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EV Charging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Road and Bridge Lighting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Radar Sensors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Roadway Signs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Pavement 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2" descr="Solar and wind power Solar energy solar panels stock pictures, royalty-free photos &amp; images">
            <a:extLst>
              <a:ext uri="{FF2B5EF4-FFF2-40B4-BE49-F238E27FC236}">
                <a16:creationId xmlns:a16="http://schemas.microsoft.com/office/drawing/2014/main" id="{C74EA926-0D72-C0AE-D344-EF998D893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/>
          <a:stretch/>
        </p:blipFill>
        <p:spPr bwMode="auto">
          <a:xfrm>
            <a:off x="4755144" y="1206575"/>
            <a:ext cx="6927979" cy="33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073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106" y="5480407"/>
            <a:ext cx="1281289" cy="1371600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2007AA5B-3C5E-A6C7-D518-1E20AD3F11BF}"/>
              </a:ext>
            </a:extLst>
          </p:cNvPr>
          <p:cNvSpPr txBox="1">
            <a:spLocks/>
          </p:cNvSpPr>
          <p:nvPr/>
        </p:nvSpPr>
        <p:spPr>
          <a:xfrm>
            <a:off x="1137683" y="1510549"/>
            <a:ext cx="4483471" cy="4270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lvl="1" indent="-342900" algn="l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Within highway right of way</a:t>
            </a:r>
          </a:p>
          <a:p>
            <a:pPr marL="694944" lvl="2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Interchange, roadway &amp; bridge lighting</a:t>
            </a:r>
          </a:p>
          <a:p>
            <a:pPr marL="694944" lvl="2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Signage</a:t>
            </a:r>
          </a:p>
          <a:p>
            <a:pPr marL="694944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Rest areas</a:t>
            </a:r>
          </a:p>
          <a:p>
            <a:pPr marL="347472" lvl="1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Roof mounted on building facilities</a:t>
            </a:r>
          </a:p>
          <a:p>
            <a:pPr marL="347472" lvl="1" indent="-342900" algn="l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Canopies for parking areas and parking garages</a:t>
            </a:r>
          </a:p>
          <a:p>
            <a:pPr marL="347472" lvl="1" indent="-342900" algn="l">
              <a:lnSpc>
                <a:spcPct val="100000"/>
              </a:lnSpc>
              <a:spcBef>
                <a:spcPts val="120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Electric vehicle charging stations</a:t>
            </a:r>
          </a:p>
          <a:p>
            <a:pPr marL="347472" lvl="1" indent="-342900" algn="l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v"/>
            </a:pPr>
            <a:endParaRPr lang="en-US" dirty="0"/>
          </a:p>
          <a:p>
            <a:pPr marL="347472" lvl="1" indent="-342900" algn="l">
              <a:lnSpc>
                <a:spcPct val="100000"/>
              </a:lnSpc>
              <a:spcBef>
                <a:spcPts val="0"/>
              </a:spcBef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Small equipment</a:t>
            </a:r>
          </a:p>
          <a:p>
            <a:pPr marL="694944" lvl="2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Signs</a:t>
            </a:r>
          </a:p>
          <a:p>
            <a:pPr marL="694944" lvl="2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Sensors</a:t>
            </a:r>
          </a:p>
          <a:p>
            <a:pPr marL="694944" lvl="2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Markers</a:t>
            </a:r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7069060-C763-BB5D-2BA5-CF0B40D10E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6742" y="3813211"/>
            <a:ext cx="2743200" cy="19681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D6BB6E-5351-CA22-6695-8CB6580167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2902" y="3921061"/>
            <a:ext cx="2743200" cy="1371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38C16C9-B0C5-1225-555E-37489389AD56}"/>
              </a:ext>
            </a:extLst>
          </p:cNvPr>
          <p:cNvSpPr txBox="1"/>
          <p:nvPr/>
        </p:nvSpPr>
        <p:spPr>
          <a:xfrm>
            <a:off x="9187982" y="5307194"/>
            <a:ext cx="2738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https://electrek.co/2022/09/13/modular-solar-ev-charger/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B72FD722-A904-8BA8-7EF2-2BDDA57D7A4F}"/>
              </a:ext>
            </a:extLst>
          </p:cNvPr>
          <p:cNvSpPr txBox="1">
            <a:spLocks/>
          </p:cNvSpPr>
          <p:nvPr/>
        </p:nvSpPr>
        <p:spPr>
          <a:xfrm>
            <a:off x="1137683" y="514940"/>
            <a:ext cx="4623037" cy="914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/>
              <a:t>Specific Examples of DOT Uses of Solar</a:t>
            </a:r>
            <a:endParaRPr lang="en-US" dirty="0"/>
          </a:p>
        </p:txBody>
      </p:sp>
      <p:pic>
        <p:nvPicPr>
          <p:cNvPr id="33" name="Picture 32" descr="An aerial view of a road&#10;&#10;Description automatically generated with low confidence">
            <a:extLst>
              <a:ext uri="{FF2B5EF4-FFF2-40B4-BE49-F238E27FC236}">
                <a16:creationId xmlns:a16="http://schemas.microsoft.com/office/drawing/2014/main" id="{DD7D26B4-6252-51C6-DDC5-5DD1CAB800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53" y="158656"/>
            <a:ext cx="2743200" cy="1758315"/>
          </a:xfrm>
          <a:prstGeom prst="rect">
            <a:avLst/>
          </a:prstGeom>
        </p:spPr>
      </p:pic>
      <p:pic>
        <p:nvPicPr>
          <p:cNvPr id="34" name="Picture 33" descr="A picture containing road, way, highway&#10;&#10;Description automatically generated">
            <a:extLst>
              <a:ext uri="{FF2B5EF4-FFF2-40B4-BE49-F238E27FC236}">
                <a16:creationId xmlns:a16="http://schemas.microsoft.com/office/drawing/2014/main" id="{156BC3CD-389B-6CEF-C74E-6A08362CC6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58" y="176024"/>
            <a:ext cx="2738120" cy="17551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0922CA2-D03E-82EA-3414-B34F1515F12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3" y="1961345"/>
            <a:ext cx="2738755" cy="17551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85BC9E6-43C2-3E38-1CC7-A038768032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9078" y="2012374"/>
            <a:ext cx="2743200" cy="18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12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99EC6B-2668-00E7-4968-7258DB6F1561}"/>
              </a:ext>
            </a:extLst>
          </p:cNvPr>
          <p:cNvSpPr/>
          <p:nvPr/>
        </p:nvSpPr>
        <p:spPr>
          <a:xfrm>
            <a:off x="992776" y="5823284"/>
            <a:ext cx="11199223" cy="10347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8BD4ABD8-4081-E955-217A-1115958BB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30" y="6161321"/>
            <a:ext cx="558572" cy="58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pic>
        <p:nvPicPr>
          <p:cNvPr id="18" name="Content Placeholder 17" descr="Logo&#10;&#10;Description automatically generated">
            <a:extLst>
              <a:ext uri="{FF2B5EF4-FFF2-40B4-BE49-F238E27FC236}">
                <a16:creationId xmlns:a16="http://schemas.microsoft.com/office/drawing/2014/main" id="{DB12139E-D2E6-6BFA-4594-21CBCCBA4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278690" y="3056441"/>
            <a:ext cx="1433929" cy="1535000"/>
          </a:xfr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96056E14-11E5-C9E0-163C-7113E9D97A66}"/>
              </a:ext>
            </a:extLst>
          </p:cNvPr>
          <p:cNvSpPr txBox="1">
            <a:spLocks/>
          </p:cNvSpPr>
          <p:nvPr/>
        </p:nvSpPr>
        <p:spPr>
          <a:xfrm>
            <a:off x="1712619" y="1079397"/>
            <a:ext cx="5964531" cy="4407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Three types of scaled systems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Residential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Roof mounted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Offset home energy use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Commercial and industrial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Similar but larger scale than residential systems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Roof mounted, parking lot canopies, open fields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Offset energy use and can be a revenue source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Utility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Very large scale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Sell electricity to utility companies or owned by them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B94BCF-F424-E442-59CD-6F4C566CCE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099" y="120556"/>
            <a:ext cx="3659706" cy="1767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D9B6CE-E48B-2136-60A8-D25C5CAB2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31205" y="1992422"/>
            <a:ext cx="3657600" cy="1789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688138-A02D-C5B3-93C8-A3CC67B334E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844"/>
          <a:stretch/>
        </p:blipFill>
        <p:spPr>
          <a:xfrm>
            <a:off x="8229099" y="3925281"/>
            <a:ext cx="3659706" cy="1898003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3B7EB9AD-F3FC-6661-C7B5-BA60D07AE583}"/>
              </a:ext>
            </a:extLst>
          </p:cNvPr>
          <p:cNvSpPr txBox="1">
            <a:spLocks/>
          </p:cNvSpPr>
          <p:nvPr/>
        </p:nvSpPr>
        <p:spPr>
          <a:xfrm>
            <a:off x="1555240" y="452488"/>
            <a:ext cx="6376647" cy="904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Types of Solar Installations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63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106" y="5480407"/>
            <a:ext cx="1281289" cy="13716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7F0DB9F9-A54A-CC89-FAF6-64313FE4EC36}"/>
              </a:ext>
            </a:extLst>
          </p:cNvPr>
          <p:cNvSpPr txBox="1">
            <a:spLocks/>
          </p:cNvSpPr>
          <p:nvPr/>
        </p:nvSpPr>
        <p:spPr>
          <a:xfrm>
            <a:off x="1011673" y="745411"/>
            <a:ext cx="5774138" cy="5057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Three solutions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Grid-tied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Connected to existing power grid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Power supplied by grid during low energy production periods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Off-grid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Not connected to existing power grid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Reliability on solar production only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Battery system for storage for use during low energy production periods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Hybrid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Connected to existing power grid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Use battery system for storage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Most flexible – power can be provided by grid or battery during low energy production periods</a:t>
            </a:r>
          </a:p>
          <a:p>
            <a:pPr marL="1257300" lvl="2" indent="-342900" algn="l">
              <a:buFontTx/>
              <a:buChar char="-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82A10-6B45-1CBD-0F99-184B0A8C1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2902" y="263308"/>
            <a:ext cx="4572000" cy="2546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ABA76A-91A3-C7CF-0A89-907B22FE1A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2587" y="2985501"/>
            <a:ext cx="4572000" cy="231923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3F541A3-AF0C-91C0-EEDE-331C8421F9F9}"/>
              </a:ext>
            </a:extLst>
          </p:cNvPr>
          <p:cNvSpPr txBox="1">
            <a:spLocks/>
          </p:cNvSpPr>
          <p:nvPr/>
        </p:nvSpPr>
        <p:spPr>
          <a:xfrm>
            <a:off x="265898" y="263308"/>
            <a:ext cx="6670930" cy="482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Types of Solar Installations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22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D54447-2F99-B376-24FA-02B277A05ADB}"/>
              </a:ext>
            </a:extLst>
          </p:cNvPr>
          <p:cNvSpPr/>
          <p:nvPr/>
        </p:nvSpPr>
        <p:spPr>
          <a:xfrm>
            <a:off x="1011674" y="5883694"/>
            <a:ext cx="11180325" cy="8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Online Image Placeholder 42" descr="Research outline">
            <a:extLst>
              <a:ext uri="{FF2B5EF4-FFF2-40B4-BE49-F238E27FC236}">
                <a16:creationId xmlns:a16="http://schemas.microsoft.com/office/drawing/2014/main" id="{76CE5C81-A86F-4C82-AE52-FE744077859B}"/>
              </a:ext>
            </a:extLst>
          </p:cNvPr>
          <p:cNvPicPr>
            <a:picLocks noGrp="1" noChangeAspect="1"/>
          </p:cNvPicPr>
          <p:nvPr>
            <p:ph type="clipArt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9641" y="2184400"/>
            <a:ext cx="914400" cy="914400"/>
          </a:xfrm>
        </p:spPr>
      </p:pic>
      <p:pic>
        <p:nvPicPr>
          <p:cNvPr id="55" name="Online Image Placeholder 54" descr="Group success with solid fill">
            <a:extLst>
              <a:ext uri="{FF2B5EF4-FFF2-40B4-BE49-F238E27FC236}">
                <a16:creationId xmlns:a16="http://schemas.microsoft.com/office/drawing/2014/main" id="{236942CE-38CE-4E5D-9773-5224E03D4C0A}"/>
              </a:ext>
            </a:extLst>
          </p:cNvPr>
          <p:cNvPicPr>
            <a:picLocks noGrp="1" noChangeAspect="1"/>
          </p:cNvPicPr>
          <p:nvPr>
            <p:ph type="clipArt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0930" y="2184654"/>
            <a:ext cx="914400" cy="914400"/>
          </a:xfrm>
        </p:spPr>
      </p:pic>
      <p:pic>
        <p:nvPicPr>
          <p:cNvPr id="57" name="Online Image Placeholder 56" descr="Repeat with solid fill">
            <a:extLst>
              <a:ext uri="{FF2B5EF4-FFF2-40B4-BE49-F238E27FC236}">
                <a16:creationId xmlns:a16="http://schemas.microsoft.com/office/drawing/2014/main" id="{353E75F9-0061-4D63-BFE6-6462C5C0E351}"/>
              </a:ext>
            </a:extLst>
          </p:cNvPr>
          <p:cNvPicPr>
            <a:picLocks noGrp="1" noChangeAspect="1"/>
          </p:cNvPicPr>
          <p:nvPr>
            <p:ph type="clipArt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9445" y="2184400"/>
            <a:ext cx="914400" cy="9144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F7E5E6-2411-4199-BA08-EF574433C58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555241" y="3366741"/>
            <a:ext cx="2743200" cy="457200"/>
          </a:xfrm>
        </p:spPr>
        <p:txBody>
          <a:bodyPr/>
          <a:lstStyle/>
          <a:p>
            <a:r>
              <a:rPr lang="en-US" dirty="0"/>
              <a:t>RESEARCH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C37629-42BA-462B-B066-292B3B37327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46530" y="3359890"/>
            <a:ext cx="2743200" cy="457200"/>
          </a:xfrm>
        </p:spPr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AD60F-B816-490D-81D4-73DD13910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25045" y="3364836"/>
            <a:ext cx="2743200" cy="45720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37E6F-6F06-9E70-62EE-98C6F9181E2D}"/>
              </a:ext>
            </a:extLst>
          </p:cNvPr>
          <p:cNvSpPr txBox="1"/>
          <p:nvPr/>
        </p:nvSpPr>
        <p:spPr>
          <a:xfrm>
            <a:off x="1818056" y="6409079"/>
            <a:ext cx="517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DCF3F2-F29E-0E01-F924-8421B2F95D46}"/>
              </a:ext>
            </a:extLst>
          </p:cNvPr>
          <p:cNvSpPr/>
          <p:nvPr/>
        </p:nvSpPr>
        <p:spPr>
          <a:xfrm>
            <a:off x="1011676" y="5966151"/>
            <a:ext cx="11256594" cy="885856"/>
          </a:xfrm>
          <a:prstGeom prst="rect">
            <a:avLst/>
          </a:prstGeom>
          <a:gradFill flip="none" rotWithShape="1">
            <a:gsLst>
              <a:gs pos="17000">
                <a:schemeClr val="accent2">
                  <a:lumMod val="29000"/>
                  <a:lumOff val="71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A906A3B-586C-035D-AE97-980AA729C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9668" y="6121331"/>
            <a:ext cx="608088" cy="582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07C1A9-73D1-B009-5F49-E3D7FE4B8023}"/>
              </a:ext>
            </a:extLst>
          </p:cNvPr>
          <p:cNvSpPr txBox="1"/>
          <p:nvPr/>
        </p:nvSpPr>
        <p:spPr>
          <a:xfrm>
            <a:off x="1947082" y="6410605"/>
            <a:ext cx="563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KENTUCKY TRANSPORTATION CENTER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D9B0C9-FC0A-4EA2-0027-007C2FB49CCB}"/>
              </a:ext>
            </a:extLst>
          </p:cNvPr>
          <p:cNvSpPr/>
          <p:nvPr/>
        </p:nvSpPr>
        <p:spPr>
          <a:xfrm>
            <a:off x="1011676" y="5964904"/>
            <a:ext cx="11180324" cy="884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194C2EC-73BF-17E3-DB04-3DB4FF299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530" y="3138141"/>
            <a:ext cx="1281289" cy="13716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8127278E-4357-740E-C387-7D9EDE203442}"/>
              </a:ext>
            </a:extLst>
          </p:cNvPr>
          <p:cNvSpPr txBox="1">
            <a:spLocks/>
          </p:cNvSpPr>
          <p:nvPr/>
        </p:nvSpPr>
        <p:spPr>
          <a:xfrm>
            <a:off x="1518434" y="776252"/>
            <a:ext cx="5356896" cy="5154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/>
              <a:t>Equipment required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Solar photovoltaic (PV) panels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Convert solar energy to electricity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Inverter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Convert direct current (DC) electricity into alternating current (AC) electricity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Racking and mounting systems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Fixed or sun tracking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Monitoring system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Energy storage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Battery or grid tie</a:t>
            </a:r>
          </a:p>
          <a:p>
            <a:pPr marL="694944" lvl="1" indent="-342900" algn="l">
              <a:lnSpc>
                <a:spcPct val="10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q"/>
            </a:pPr>
            <a:r>
              <a:rPr lang="en-US" dirty="0"/>
              <a:t>Charge controller</a:t>
            </a:r>
          </a:p>
          <a:p>
            <a:pPr marL="1042416" lvl="2" indent="-342900" algn="l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Regulates charging to battery</a:t>
            </a:r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  <a:p>
            <a:pPr marL="1257300" lvl="2" indent="-342900" algn="l">
              <a:buFontTx/>
              <a:buChar char="-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CE599-E71E-6663-D755-CCBE73564E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8483" y="280060"/>
            <a:ext cx="4572000" cy="231923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32E663A-B2FF-132E-CA92-941456B4A9AF}"/>
              </a:ext>
            </a:extLst>
          </p:cNvPr>
          <p:cNvSpPr txBox="1">
            <a:spLocks/>
          </p:cNvSpPr>
          <p:nvPr/>
        </p:nvSpPr>
        <p:spPr>
          <a:xfrm>
            <a:off x="531975" y="241864"/>
            <a:ext cx="6670930" cy="482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Types of Solar Installations</a:t>
            </a:r>
            <a:endParaRPr lang="en-US" dirty="0"/>
          </a:p>
        </p:txBody>
      </p:sp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73A6D4AD-8D06-3DA6-E5A8-11FCF4ACDC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904" y="2783721"/>
            <a:ext cx="4664855" cy="30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87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0">
      <a:dk1>
        <a:sysClr val="windowText" lastClr="000000"/>
      </a:dk1>
      <a:lt1>
        <a:sysClr val="window" lastClr="FFFFFF"/>
      </a:lt1>
      <a:dk2>
        <a:srgbClr val="FFFFFF"/>
      </a:dk2>
      <a:lt2>
        <a:srgbClr val="023160"/>
      </a:lt2>
      <a:accent1>
        <a:srgbClr val="3ABCF6"/>
      </a:accent1>
      <a:accent2>
        <a:srgbClr val="000000"/>
      </a:accent2>
      <a:accent3>
        <a:srgbClr val="FFFFFF"/>
      </a:accent3>
      <a:accent4>
        <a:srgbClr val="0033A0"/>
      </a:accent4>
      <a:accent5>
        <a:srgbClr val="034A90"/>
      </a:accent5>
      <a:accent6>
        <a:srgbClr val="F2F2F2"/>
      </a:accent6>
      <a:hlink>
        <a:srgbClr val="0563C1"/>
      </a:hlink>
      <a:folHlink>
        <a:srgbClr val="494453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tnering Conference 2023 Template.potx" id="{96DD4897-CD8E-4E5D-B30D-E5C0D87DD611}" vid="{6B4BC420-5E7A-4090-8689-BF85589EAC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0">
    <a:dk1>
      <a:sysClr val="windowText" lastClr="000000"/>
    </a:dk1>
    <a:lt1>
      <a:sysClr val="window" lastClr="FFFFFF"/>
    </a:lt1>
    <a:dk2>
      <a:srgbClr val="FFFFFF"/>
    </a:dk2>
    <a:lt2>
      <a:srgbClr val="023160"/>
    </a:lt2>
    <a:accent1>
      <a:srgbClr val="3ABCF6"/>
    </a:accent1>
    <a:accent2>
      <a:srgbClr val="000000"/>
    </a:accent2>
    <a:accent3>
      <a:srgbClr val="FFFFFF"/>
    </a:accent3>
    <a:accent4>
      <a:srgbClr val="0033A0"/>
    </a:accent4>
    <a:accent5>
      <a:srgbClr val="034A90"/>
    </a:accent5>
    <a:accent6>
      <a:srgbClr val="F2F2F2"/>
    </a:accent6>
    <a:hlink>
      <a:srgbClr val="0563C1"/>
    </a:hlink>
    <a:folHlink>
      <a:srgbClr val="494453"/>
    </a:folHlink>
  </a:clrScheme>
</a:themeOverride>
</file>

<file path=ppt/theme/themeOverride2.xml><?xml version="1.0" encoding="utf-8"?>
<a:themeOverride xmlns:a="http://schemas.openxmlformats.org/drawingml/2006/main">
  <a:clrScheme name="Custom 10">
    <a:dk1>
      <a:sysClr val="windowText" lastClr="000000"/>
    </a:dk1>
    <a:lt1>
      <a:sysClr val="window" lastClr="FFFFFF"/>
    </a:lt1>
    <a:dk2>
      <a:srgbClr val="FFFFFF"/>
    </a:dk2>
    <a:lt2>
      <a:srgbClr val="023160"/>
    </a:lt2>
    <a:accent1>
      <a:srgbClr val="3ABCF6"/>
    </a:accent1>
    <a:accent2>
      <a:srgbClr val="000000"/>
    </a:accent2>
    <a:accent3>
      <a:srgbClr val="FFFFFF"/>
    </a:accent3>
    <a:accent4>
      <a:srgbClr val="0033A0"/>
    </a:accent4>
    <a:accent5>
      <a:srgbClr val="034A90"/>
    </a:accent5>
    <a:accent6>
      <a:srgbClr val="F2F2F2"/>
    </a:accent6>
    <a:hlink>
      <a:srgbClr val="0563C1"/>
    </a:hlink>
    <a:folHlink>
      <a:srgbClr val="494453"/>
    </a:folHlink>
  </a:clrScheme>
</a:themeOverride>
</file>

<file path=ppt/theme/themeOverride3.xml><?xml version="1.0" encoding="utf-8"?>
<a:themeOverride xmlns:a="http://schemas.openxmlformats.org/drawingml/2006/main">
  <a:clrScheme name="Custom 10">
    <a:dk1>
      <a:sysClr val="windowText" lastClr="000000"/>
    </a:dk1>
    <a:lt1>
      <a:sysClr val="window" lastClr="FFFFFF"/>
    </a:lt1>
    <a:dk2>
      <a:srgbClr val="FFFFFF"/>
    </a:dk2>
    <a:lt2>
      <a:srgbClr val="023160"/>
    </a:lt2>
    <a:accent1>
      <a:srgbClr val="3ABCF6"/>
    </a:accent1>
    <a:accent2>
      <a:srgbClr val="000000"/>
    </a:accent2>
    <a:accent3>
      <a:srgbClr val="FFFFFF"/>
    </a:accent3>
    <a:accent4>
      <a:srgbClr val="0033A0"/>
    </a:accent4>
    <a:accent5>
      <a:srgbClr val="034A90"/>
    </a:accent5>
    <a:accent6>
      <a:srgbClr val="F2F2F2"/>
    </a:accent6>
    <a:hlink>
      <a:srgbClr val="0563C1"/>
    </a:hlink>
    <a:folHlink>
      <a:srgbClr val="494453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b47a5aad-adfb-4dac-9d3f-47090e67d565">2023</Year>
    <Day xmlns="b47a5aad-adfb-4dac-9d3f-47090e67d565">Wednesday</Day>
    <Speakers xmlns="b47a5aad-adfb-4dac-9d3f-47090e67d565">David Moses</Speakers>
    <Section xmlns="b47a5aad-adfb-4dac-9d3f-47090e67d565">9</Section>
  </documentManagement>
</p:properties>
</file>

<file path=customXml/itemProps1.xml><?xml version="1.0" encoding="utf-8"?>
<ds:datastoreItem xmlns:ds="http://schemas.openxmlformats.org/officeDocument/2006/customXml" ds:itemID="{89F7B467-BDF9-4316-BA55-5404D7628B4F}"/>
</file>

<file path=customXml/itemProps2.xml><?xml version="1.0" encoding="utf-8"?>
<ds:datastoreItem xmlns:ds="http://schemas.openxmlformats.org/officeDocument/2006/customXml" ds:itemID="{B4CF68A1-E162-4FA6-9330-94774C682504}"/>
</file>

<file path=customXml/itemProps3.xml><?xml version="1.0" encoding="utf-8"?>
<ds:datastoreItem xmlns:ds="http://schemas.openxmlformats.org/officeDocument/2006/customXml" ds:itemID="{87CD0798-01FD-4E60-813F-F477F09E943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9645</TotalTime>
  <Words>2453</Words>
  <Application>Microsoft Office PowerPoint</Application>
  <PresentationFormat>Widescreen</PresentationFormat>
  <Paragraphs>467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Avenir Next LT Pro</vt:lpstr>
      <vt:lpstr>Calibri</vt:lpstr>
      <vt:lpstr>Calibri Light</vt:lpstr>
      <vt:lpstr>Cambria</vt:lpstr>
      <vt:lpstr>Helvetica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Regulatory Framework and Challenges </vt:lpstr>
      <vt:lpstr>PowerPoint Presentation</vt:lpstr>
      <vt:lpstr>PowerPoint Presentation</vt:lpstr>
      <vt:lpstr>  Mobile Now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Alternative Uses of the ROW-An Update on UK's Research Project</dc:title>
  <dc:creator>Sandlin, Arlen</dc:creator>
  <cp:lastModifiedBy>Moses, William D.</cp:lastModifiedBy>
  <cp:revision>114</cp:revision>
  <cp:lastPrinted>2023-06-15T18:18:39Z</cp:lastPrinted>
  <dcterms:created xsi:type="dcterms:W3CDTF">2023-05-04T12:28:35Z</dcterms:created>
  <dcterms:modified xsi:type="dcterms:W3CDTF">2023-08-29T17:49:58Z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